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Как завести друга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этой презентации мы рассмотрим ключевые аспекты, которые помогут вам наладить и укрепить дружеские отношения. Вы узнаете о важности активного слушания, проявления интереса и уважения личного пространства в процессе общения. Также мы обсудим роль совместных активностей, честности и открытости, юмора и лёгкости в развитии и укреплении дружеских связей.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Уважение личного пространства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Уважение личного пространства — ключевой элемент в построении дружеских отношений.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понимать, что каждый человек имеет свои границы комфорта, и умение их распознавать и соблюдать способствует созданию доверительной атмосферы. Проявляя внимание к личным границам, вы демонстрируете свою зрелость и готовность к искреннему общению.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Поддержка и помощь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процессе поиска друзей важно не только проявлять инициативу, но и быть готовым поддержать других.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Вы можете предложить свою помощь в решении проблем или просто выслушать, если кто-то нуждается в поддержке.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поможет вам установить доверительные отношения и привлечь внимание потенциальных друзей.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Честность и открытость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Честность и открытость являются основой для построения доверительных отношений. Делитесь своими мыслями и чувствами, чтобы создать атмосферу искренности и понимания.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Будьте готовы выслушать и поддержать друга, это поможет укрепить вашу связь и взаимопонимание.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Юмор и лёгкость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Умение шутить и понимать юмор помогает создать непринуждённую атмосферу при знакомстве.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Лёгкий и доброжелательный тон общения располагает к вам собеседника, делая процесс знакомства более приятным и естественным.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Искренняя улыбка и весёлый смех могут стать отличным стартом для дружеских отношений.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Развитие отношений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Развитие отношений начинается с первого знакомства, когда важно проявить искренний интерес к человеку, задавая открытые вопросы и активно слушая его ответы, что помогает установить доверительную атмосферу и заложить основу для дальнейшего дружеского общения.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Постепенно, через совместные активности и общие интересы, вы сможете углубить связь, создавая приятные воспоминания и укрепляя взаимное понимание. Важно поддерживать регулярный контакт, чтобы дружба не угасла, и оба участника чувствовали себя ценными и вовлечёнными в отношения.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Укрепление дружбы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Укрепление дружбы требует времени и усилий.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поддерживать регулярный контакт с новым знакомым, делиться с ним своими мыслями и переживаниями, чтобы углубить взаимопонимание и создать крепкую связь.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Помните, что дружба строится на доверии и взаимном уважении, поэтому будьте честны и открыты в общении.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ключевые аспекты, которые помогут в построении и укреплении дружеских отношений. Мы обсудили важность активного слушания, проявления интереса и поддержки, а также другие важные факторы, способствующие развитию искренних и долговременных связей. Надеемся, что полученная информация будет полезна в вашей повседневной жизни.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Основы общения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Эффективное общение — основа для установления дружеских связей.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проявлять искренний интерес к собеседнику, задавать открытые вопросы и активно слушать, чтобы создать атмосферу доверия и понимания.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Улыбка, доброжелательный тон и умение поддерживать беседу помогают расположить к себе человека и заложить фундамент для долгой и крепкой дружбы.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Активное слушание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Активное слушание — это не просто восприятие слов собеседника, это умение полностью сосредоточиться на нём, понять его мысли и чувства.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Когда вы активно слушаете, вы задаёте уточняющие вопросы, поддерживаете зрительный контакт и не перебиваете, что создаёт атмосферу доверия и помогает установить более глубокий контакт с человеком.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877887"/>
            <a:ext cx="6650182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первый шаг к тому, чтобы стать для кого-то надёжным другом.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Проявление интереса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Проявление интереса к другому человеку — это первый шаг на пути к дружбе. Внимательно слушайте собеседника, задавайте вопросы о его жизни, увлечениях и мнении.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поможет установить контакт и покажет, что вы цените его как личность.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Общие интересы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Общие интересы — ключ к лёгкому и непринуждённому общению.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Найдите хобби или активность, которая привлекает вас и потенциально заинтересует других людей.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Совместные занятия помогают создать эмоциональную связь и углубить взаимодействие, что является основой для крепкой дружбы.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Совместные активности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Совместные активности — отличный способ укрепить дружеские связи.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помогают создать общие воспоминания и способствуют более глубокому пониманию друг друга.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Выбирайте занятия, которые интересны вам обоим, будь то спорт, творчество или просто прогулки на свежем воздухе.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Улыбка и дружелюбие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Улыбка и дружелюбие — это первые шаги к установлению контакта с человеком.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Искренняя улыбка создаёт положительное первое впечатление и располагает к вам собеседника. Проявление дружелюбия в общении помогает создать атмосферу доверия и открытости, что является основой для завязывания дружеских отношений.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Вербальные сигналы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Вербальные сигналы играют важную роль в установлении контакта с человеком. Улыбка, доброжелательный тон и искренний интерес к собеседнику помогают создать атмосферу доверия.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Чёткое и уважительное общение способствует формированию позитивного впечатления о вас и может стать ключом к началу дружеских отношений.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Невербальные сигналы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Невербальные сигналы играют ключевую роль в установлении контакта и формировании доверия.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Улыбка, открытый взгляд и дружелюбные жесты помогают выразить доброжелательность и интерес к собеседнику.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помнить, что невербальные сигналы должны быть искренними и соответствовать вашим словам, чтобы общение было гармоничным и эффективным.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2025-11-09T21:58:55Z</dcterms:created>
  <dcterms:modified xsi:type="dcterms:W3CDTF">2025-11-09T21:58:55Z</dcterms:modified>
</cp:coreProperties>
</file>