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Какую планету вы бы посетили и почему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различные планеты Солнечной системы, их уникальные особенности и условия. Обсудим экзопланеты и представим, какие планеты могли бы быть пригодны для посещения человеком с точки зрения наличия океанов, жизни или экстремальных условий. Также затронем технологические вызовы, научные открытия, влияние космических исследований на человечество и перспективы будущих космических путешествий.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Планета с жизнью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Планета с жизнью поражает своим разнообразием экосистем: от густых тропических лесов, где переплетаются лианы и кричат яркие птицы, до кристально чистых горных рек, бегущих среди изумрудных склонов. Здесь каждый уголок наполнен звуками и красками, а воздух пропитан ароматами цветов и трав.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Удивительные формы жизни, приспособленные к местным условиям, создают неповторимую атмосферу, которая притягивает исследователей и мечтателей со всего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Планета с экстремальными условиями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Венера, окутанная плотными облаками серной кислоты, представляет собой планету с экстремальными условиями, где температура на поверхности достигает 460 °C. Марс, с его разреженной атмосферой и перепадами температур, также является примером суровой планеты, однако вызывает интерес учёных из-за возможных следов прошлой водной активности.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условия делают такие планеты малопригодными для жизни, но они могут быть интересны для исследователей, ищущих ответы на вопросы о происхождении жизни во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Технологические вызовы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условиях стремительно развивающейся космической индустрии перед исследователями стоят серьёзные технологические вызовы, включая необходимость разработки новых, более лёгких и прочных материалов для строительства космических кораблей, а также создание эффективных систем жизнеобеспечения и защиты от радиации, что критически важно для успешного освоения других планет. Кроме того, важным аспектом является совершенствование технологий связи и управления космическими миссиями на больших расстояниях, что требует инновационных решений в области телекоммуникаций и навигации.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47922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вызовы открывают новые горизонты для научных исследований и технологических разработок в сфере космонавтики.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Научные открытия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Научные открытия позволили человечеству получить уникальные данные о планетах Солнечной системы, их атмосфере, геологической структуре и возможных условиях для существования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благодаря зондам и марсоходам мы узнали о наличии воды в прошлом на Марсе, что делает его одной из наиболее перспективных планет для будущих колонизаций и исследований. Такие открытия вдохновляют людей мечтать о посещении других планет и исследовать неизведанные миры.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человечество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Посещение других планет может расширить наши горизонты и углубить понимание места человека во Вселенной.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способствует развитию научного мышления и вдохновляет на новые открытия в области астрономии и космических исследований.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Возможность увидеть уникальные природные явления и экосистемы может изменить наше восприятие окружающей среды и подтолкнуть к более ответственному отношению к планете Земля.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космических путешествий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Космические путешествия открывают перед человечеством новые горизонты для исследования и колонизации планет. В будущем мы сможем отправлять миссии на Марс и другие планеты для изучения их потенциала в качестве возможных мест для жизни колонистов.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станет важным шагом в освоении космоса и расширении человеческого присутствия за пределами Земли.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разнообразные планеты нашей Солнечной системы и за её пределами, обсудили научные открытия и технологические вызовы, а также влияние космических исследований на человечество. Мы надеемся, что эта информация вдохновит вас на дальнейшие размышления о космических путешествиях и исследованиях.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Марс — красная планета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Марс, известный как красная планета из-за высокого содержания железа в его почве, обладает уникальной геологической историей и множеством интригующих загадок.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1817453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 впечатляющих каньонов и древних рек до полярных шапок, покрытых льдом, Марс демонстрирует признаки прошлого, когда на его поверхности могла существовать вода и, возможно, примитивная жизнь.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завораживающий мир является объектом мечтаний учёных и исследователей, вдохновляя на поиски ответов о его прошлом и будущем.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Венера — адская жара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Венера окутана плотными слоями облаков серной кислоты, создающими невыносимые условия для жизни. Температура на поверхности планеты достигает 460 °C, что делает её самой горячей планетой в Солнечной системе.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экстремальные условия напоминают адскую жару, из-за чего Венера выглядит как негостеприимное место для посещения.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Юпитер — газовый гигант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Юпитер — крупнейшая планета Солнечной системы, состоящая преимущественно из газов, таких как водород и гелий. Его мощные атмосферные вихри, включая знаменитое Большое красное пятно, делают Юпитер объектом постоянного интереса для исследователей.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планета обладает множеством спутников, каждый из которых может стать уникальной целью для будущих космических миссий.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Сатурн — кольца и спутники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Сатурн известен своими яркими кольцами, состоящими из миллиардов мелких частиц льда и пыли.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 планеты более 80 спутников, среди которых выделяются Титан и Энцелад с уникальными особенностями, такими как атмосфера и геологическая активность.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характеристики делают Сатурн и его спутники интересными для изучения и исследования.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Уран — ледяные миры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Уран — это планета-гигант, состоящая преимущественно из замороженных газов и жидкостей, с атмосферой, богатой водородом и гелием.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Её уникальная особенность — экстремально низкие температуры, которые делают Уран одним из самых холодных мест в Солнечной системе.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планета привлекает исследователей своей загадочностью и потенциалом для изучения далёких миров, подобных тем, что могут встречаться за пределами нашей системы.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Нептун — бушующие ветра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Нептун, восьмая планета от Солнца, известна своими мощными ветрами, скорость которых может достигать 2100 километров в час.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бушующие ветры создают на поверхности планеты уникальные атмосферные явления, делая её одной из самых непредсказуемых и загадочных в Солнечной системе.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Исследовать Нептун — значит погрузиться в мир, где природа проявляет себя во всей своей мощи и непредсказуемости.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Экзопланеты — миры за пределами Солнечной системы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Экзопланеты — это планеты, которые вращаются вокруг звёзд за пределами нашей Солнечной системы. На данный момент учёными обнаружено и подтверждено существование тысяч экзопланет, что свидетельствует о многообразии форм планетных систем во Вселенной.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миры могут значительно отличаться от планет Солнечной системы по своим физическим характеристикам и условиям, что делает их потенциальным объектом для исследований и гипотетических космических путешествий.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Планета с океанами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Планета с океанами поражает своим разнообразием и красотой: бирюзовые воды, белоснежные пляжи и зелёные берега создают неповторимые пейзажи.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Здесь можно исследовать подводные глубины с удивительными морскими обитателями, наслаждаться спокойствием уединённых бухт и заряжаться энергией морских просторов, вдыхая свежий бриз.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планета обещает незабываемые впечатления и встречи с природой в её первозданной красе.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2025-11-09T21:42:11Z</dcterms:created>
  <dcterms:modified xsi:type="dcterms:W3CDTF">2025-11-09T21:42:11Z</dcterms:modified>
</cp:coreProperties>
</file>