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945" y="457200"/>
            <a:ext cx="5497536" cy="5497536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1034935"/>
            <a:ext cx="4821382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Кто такой Уильям Шекспир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2115589"/>
            <a:ext cx="4821382" cy="217793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этой презентации мы рассмотрим жизнь и творчество Уильяма Шекспира, начиная с его ранних лет и заканчивая влиянием на литературу и культуру. Мы обсудим его пьесы, стиль и язык, а также роль в истории театра. Особое внимание будет уделено его наиболее известным произведениям и значению для современного мира.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Теории о соавторстве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246909" y="1450571"/>
            <a:ext cx="9144000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Существуют различные теории о соавторстве пьес Шекспира, предполагающие, что некоторые из его произведений могли быть написаны в соавторстве с другими драматургами того времени.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246909" y="3944389"/>
            <a:ext cx="4156364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Наиболее распространённая версия гласит, что пьесы Шекспира могли быть дополнены работами таких авторов, как Кристофер Марло или Джон Флетчер.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7065818" y="3944389"/>
            <a:ext cx="4156364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Тем не менее, большинство исследователей считают, что основной вклад в создание произведений внёс именно Уильям Шекспир.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818909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Жизнь в Стратфорде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5818909" y="1866207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Стратфорд-на-Эйвоне — небольшой город в Англии, где Уильям Шекспир родился и вырос. Здесь он посещал местную школу и впитал в себя дух английской культуры.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5818909" y="3528753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Жизнь в Стратфорде заложила основы для его будущего творчества и любви к литературе.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Смерть и наследие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4156364" cy="217793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Уильям Шекспир скончался в 1616 году, оставив после себя богатое литературное наследие, которое продолжает восхищать читателей по всему миру. Его пьесы и сонеты стали основой для множества театральных постановок и литературных исследований, а влияние его творчества ощущается в литературе и искусстве до сих пор.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6858000" y="1450571"/>
            <a:ext cx="4156364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Шекспир остаётся одной из самых значимых фигур в мировой культуре, его работы переведены на множество языков и ставятся на сценах театров по всему миру.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891" y="415636"/>
            <a:ext cx="3308465" cy="6026727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Влияние на литературу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Уильям Шекспир оказал значительное влияние на развитие мировой литературы, став одним из самых знаменитых драматургов и поэтов эпохи Возрождения.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2797233"/>
            <a:ext cx="5818909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Его пьесы и сонеты стали основой для многих литературных традиций и жанров, а его язык и стиль оказали глубокое влияние на последующее развитие английского языка в литературе.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3977640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Произведения Шекспира продолжают вдохновлять современных авторов и оставаться актуальными в современном культурном контексте.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Шекспир в искусстве и культуре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6650182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Уильям Шекспир оказал значительное влияние на развитие мирового искусства и культуры, став одним из самых известных драматургов в истории человечества.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54727" y="2697480"/>
            <a:ext cx="6650182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Его пьесы и сонеты вдохновляли художников, композиторов и кинематографистов на протяжении веков, отражая глубокие человеческие эмоции и универсальные темы, которые продолжают волновать людей по всему миру.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1454727" y="3877887"/>
            <a:ext cx="6650182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Творчество Шекспира остаётся актуальным и в современном искусстве, служа источником вдохновения для новых поколений творцов.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1866207"/>
            <a:ext cx="9975273" cy="7813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</a:rPr>
              <a:t>Спасибо за внимание!</a:t>
            </a:r>
            <a:endParaRPr lang="en-US" sz="3200" dirty="0"/>
          </a:p>
        </p:txBody>
      </p:sp>
      <p:sp>
        <p:nvSpPr>
          <p:cNvPr id="4" name="Text 1"/>
          <p:cNvSpPr/>
          <p:nvPr/>
        </p:nvSpPr>
        <p:spPr>
          <a:xfrm>
            <a:off x="1246909" y="3113116"/>
            <a:ext cx="9975273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Спасибо за внимание. В этой презентации мы рассмотрели жизнь и творчество Уильяма Шекспира, от его ранних лет до влияния на литературу и культуру. Мы узнали о его пьесах, стиле и языке, а также о его наследии, которое продолжает вдохновлять людей по всему миру. Надеемся, что эта информация была для вас полезной и интересной.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218" y="1080655"/>
            <a:ext cx="3308465" cy="33084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-45720"/>
            <a:ext cx="6650182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Биография: ранние годы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868680"/>
            <a:ext cx="3574473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Уильям Шекспир родился в городе Стратфорд-на-Эйвоне в 1564 году.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562109" y="868680"/>
            <a:ext cx="3574473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Его отец был успешным купцом и почтенным гражданином, что, вероятно, повлияло на образование будущего драматурга.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4609407"/>
            <a:ext cx="10806545" cy="43226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возрасте 18 лет Уильям покинул родной город и отправился в Лондон, где начал свою творческую карьеру.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Образование и юность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4156364" cy="192855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Уильям Шекспир родился в небольшом английском городе Стратфорд-на-Эйвоне в 1564 году. Его отец был успешным торговцем и ремесленником, что позволило будущему драматургу получить приличное образование в грамматической школе, где он изучал латынь и классические тексты.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6858000" y="1450571"/>
            <a:ext cx="4156364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Точная информация о его юности и жизни до переезда в Лондон ограничена, но предполагается, что в молодые годы Шекспир проявлял интерес к театру и литературе.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818909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Первые пьесы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5818909" y="1866207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Уильям Шекспир начал свою творческую карьеру с пьес, которые сразу привлекли внимание публики.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5818909" y="3528753"/>
            <a:ext cx="5818909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Среди его первых произведений можно выделить «Генриха VI» и «Ричарда III», которые заложили основу для его будущих шедевров и продемонстрировали талант драматурга. Эти ранние работы стали важным этапом в формировании уникального стиля Шекспира, который впоследствии оказал огромное влияние на мировую литературу.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15636" y="619298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Творческий расцвет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415636" y="1866207"/>
            <a:ext cx="3325091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период творческого расцвета Уильям Шекспир создал свои самые известные произведения, ставшие классикой мировой литературы.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4572000" y="1866207"/>
            <a:ext cx="3325091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Его пьесы и сонеты отличались глубиной мысли, яркими персонажами и мастерством драматургии, что сделало его одним из величайших авторов всех времён.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8728364" y="1866207"/>
            <a:ext cx="3325091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Этот период оказал огромное влияние на развитие театрального искусства и литературы в целом.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64" y="415636"/>
            <a:ext cx="33084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696691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Стиль и язык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4696691" y="1866207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Уильям Шекспир известен своим богатым и выразительным языком, который отличается глубиной эмоций и поэтической красотой.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4696691" y="3528753"/>
            <a:ext cx="5818909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Его стиль сочетает в себе элементы высокого искусства и народного языка, что делает его произведения понятными и близкими широкому кругу читателей. Шекспир мастерски использует метафоры, аллегории и другие литературные приёмы, создавая яркие и запоминающиеся образы.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15636" y="619298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Театры и постановки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415636" y="1866207"/>
            <a:ext cx="3325091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Уильям Шекспир является одним из самых известных драматургов мира, создавшим множество пьес, которые до сих пор ставятся на сценах театров по всему миру.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4572000" y="1866207"/>
            <a:ext cx="3325091" cy="217793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Его произведения, такие как «Гамлет», «Ромео и Джульетта» и «Макбет», стали основой для бесчисленных театральных постановок и вдохновили множество режиссёров на создание уникальных интерпретаций.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8728364" y="1866207"/>
            <a:ext cx="3325091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Творчество Шекспира продолжает оказывать значительное влияние на театральное искусство, подтверждая его непреходящую актуальность и гениальность.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Шекспир как драматург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4156364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Уильям Шекспир — один из величайших драматургов мира, чьи произведения стали неотъемлемой частью мировой культуры.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6858000" y="1450571"/>
            <a:ext cx="4156364" cy="217793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Его пьесы, такие как «Гамлет», «Ромео и Джульетта», «Отелло», отличаются глубиной характеров, мастерским построением сюжета и философскими размышлениями о жизни и смерти. Творчество Шекспира оказало огромное влияние на развитие театрального искусства и драматургии в целом.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891" y="415636"/>
            <a:ext cx="3308465" cy="6026727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Шекспир и современность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Уильям Шекспир, один из величайших драматургов мира, продолжает вдохновлять современных авторов и режиссёров.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2697480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Его пьесы остаются актуальными и в наши дни, поднимая вечные вопросы любви, ненависти, предательства и искупления.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3628505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Шекспир остаётся важной фигурой в мировой культуре, его произведения входят в репертуар театров по всему миру.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2025-11-10T20:37:22Z</dcterms:created>
  <dcterms:modified xsi:type="dcterms:W3CDTF">2025-11-10T20:37:22Z</dcterms:modified>
</cp:coreProperties>
</file>