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3" y="498764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065818" y="1034935"/>
            <a:ext cx="4821382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Лёгкая тема для начала разговора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7065818" y="2115589"/>
            <a:ext cx="4821382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презентации мы обсудим разнообразные темы для поддержания беседы, начиная с лёгких и интересных вопросов. Рассмотрим общие интересы, которые могут сблизить людей, а также поделимся впечатлениями о путешествиях и хобби. Помимо этого, затронем темы кино, музыки, литературы и многое другое.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Погода и природа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Погода и природа в разных уголках мира могут сильно различаться, создавая уникальные условия для жизни и отдыха.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Например, в некоторых регионах можно наблюдать захватывающие северные сияния, в то время как другие поражают своими тропическими лесами и экзотическими животными. Обсуждение погоды и природы помогает установить непринуждённое общение, открывая возможности для обмена впечатлениями и знаниями.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Смешные истории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Рассказы о забавных ситуациях, которые произошли с вами или с кем-то из знакомых, могут стать отличным поводом для начала непринуждённой беседы.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Поделитесь историей о том, как вы пытались разобраться в новом приложении на телефоне, и не смогли сделать что-то элементарное, или вспомните случай, когда ваши планы резко изменились из-за неожиданного звонка.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877887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Такие истории помогут создать дружелюбную атмосферу и расположить к себе собеседника.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Забавные факты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Удивительно, но первым человеком, отправившим сообщение по телефону, был шотландский изобретатель Александр Грейам Белл, который сказал легендарное «Ватсон, приходи скорей, если ты хочешь увидеть самое большое чудо в мире».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Также интересно, что слово «телефон» в переводе с греческого означает «далеко слышать», и многие исследования показывают, что смех заразителен, и улыбка может стать отличным поводом для начала беседы даже с малознакомым человеком.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Шутки и анекдоты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Шутки и анекдоты помогают создать непринуждённую атмосферу и установить контакт с незнакомыми людьми.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могут быть основаны на игре слов, культурных или жизненных ситуациях, знакомых многим.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Использование юмора в разговоре способствует снятию напряжения и располагает собеседника к дальнейшему общению.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Обсуждение текущих событий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Обсуждение текущих событий позволяет быстро найти общую тему для разговора и установить контакт с незнакомцем.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Вы можете поделиться своими впечатлениями о недавних новостях, интересных фактах или событиях в мире, что поможет создать непринуждённую атмосферу и расположить к себе собеседника. Это особенно полезно в ситуациях, когда нужно преодолеть первоначальную неловкость и начать общение.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Завершение разговора на позитивной ноте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Подводя итог, важно помнить, что умение поддерживать лёгкую и позитивную беседу с незнакомцами открывает перед нами новые горизонты общения и способствует созданию доброжелательной атмосферы. Завершая разговор на позитивной ноте, мы не только укрепляем первоначальное впечатление о себе, но и формируем основу для будущих встреч и знакомств.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46615"/>
            <a:ext cx="9975273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умение может стать ключом к расширению круга общения и укреплению социальных связей.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обсудили разнообразные темы, начиная от общих интересов и заканчивая забавными фактами. Надеемся, что общение по предложенным темам поможет вам находить больше общих интересов и разнообразить общение. До новых встреч.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Общие интересы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Обсуждение последних новостей в мире культуры и искусства может стать отличным способом установить контакт с незнакомым человеком.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Общие интересы в области кино, музыки или литературы помогают создать непринуждённую атмосферу и способствуют более лёгкому и увлекательному общению.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Такие разговоры открывают возможности для обмена мнениями и впечатлениями, углубляя взаимодействие и укрепляя социальные связи.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Путешествия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Путешествия открывают перед нами новые горизонты и позволяют познакомиться с разнообразными культурами.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Обсуждая свои впечатления от поездок и мест, которые посетили, можно легко найти общие интересы и темы для разговора с незнакомыми людьми. Рассказы о необычных ситуациях и приключениях, произошедших во время путешествий, всегда вызывают живой интерес и могут стать отличным началом для общения.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Хобби и увлечения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Хобби и увлечения могут стать отличным поводом для начала разговора с незнакомцем.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Поделитесь своими интересами, чтобы установить контакт — это может быть всё что угодно: от чтения книг до занятий спортом, от коллекционирования марок до изучения иностранных языков. Обсуждение хобби помогает создать непринуждённую атмосферу и завязать разговор на лёгкую и интересную тему.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Фильмы и сериалы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Фильмы и сериалы — отличный способ найти общие интересы с незнакомыми людьми.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Обсуждая любимые картины, можно узнать о вкусах собеседника и поделиться своими предпочтениями. Это непринуждённый способ начать разговор и установить контакт с окружающими.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Музыка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Музыка способна мгновенно создать атмосферу и объединить людей, вне зависимости от их происхождения и интересов. Она является универсальным языком, который помогает установить контакт и выразить эмоции.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Любимые мелодии и жанры могут стать отличной темой для начала беседы и сближения с новыми знакомыми.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Книги и литература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Книги и литература открывают двери в миры, полные удивительных историй и глубоких мыслей.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Обсуждение любимых произведений может стать отличным поводом для начала разговора с незнакомцем, позволяя поделиться впечатлениями и узнать что-то новое о взглядах другого человека.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628505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Чтение расширяет кругозор и способствует установлению интересных и содержательных контактов.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Спорт и здоровье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Занятия спортом способствуют укреплению физического здоровья, улучшению общего самочувствия и повышению иммунитета, что делает человека более энергичным и жизнерадостным. Регулярные физические нагрузки помогают поддерживать оптимальный вес, снижают риск развития сердечно-сосудистых заболеваний и способствуют формированию здорового образа жизни.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794760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Спорт также оказывает положительное влияние на психическое здоровье, снижая уровень стресса и улучшая настроение.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Еда и напитки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Обсуждение любимых блюд и напитков может стать отличным способом начать разговор с незнакомцем.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Расскажите о необычном рецепте или традиции, связанной с едой в вашей стране, и вы обязательно привлечёте внимание собеседника.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Обмен кулинарными впечатлениями помогает создать непринуждённую атмосферу и установить контакт.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2025-11-29T18:00:38Z</dcterms:created>
  <dcterms:modified xsi:type="dcterms:W3CDTF">2025-11-29T18:00:38Z</dcterms:modified>
</cp:coreProperties>
</file>