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notesMasterIdLst>
    <p:notesMasterId r:id="rId18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945" y="457200"/>
            <a:ext cx="5497536" cy="5497536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1034935"/>
            <a:ext cx="4821382" cy="98090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Лучший летний/зимний вид спорта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2115589"/>
            <a:ext cx="4821382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 презентации мы рассмотрим различные виды спорта, поделив их на летние и зимние, обсудим популярные представители каждого сезона, а также выделим преимущества и особенности этих видов спорта. Особое внимание будет уделено олимпийским видам спорта, а также пользе физической активности для здоровья, социальному и экономическому значению спорта.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164" y="415636"/>
            <a:ext cx="33084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4696691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Лыжи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4696691" y="1866207"/>
            <a:ext cx="5818909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Лыжи — это зимний вид спорта, который включает в себя различные дисциплины, такие как горные лыжи и лыжные гонки. Этот вид спорта требует от спортсмена хорошей физической подготовки и координации, а также умения адаптироваться к меняющимся условиям трассы и погоды.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4696691" y="3528753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Лыжи популярны во всём мире благодаря своей доступности и возможности наслаждаться природой в зимний период.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Сноуборд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17793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Сноуборд — это увлекательный зимний вид спорта, который сочетает в себе скорость, адреналин и невероятные ощущения от скольжения по заснеженным склонам. Этот спорт требует от спортсмена хорошей физической подготовки и координации, а также умения управлять доской в различных условиях.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Сноубординг дарит незабываемые эмоции и впечатления, делая его одним из самых популярных зимних видов спорта в мире.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5818909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Польза для здоровья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5818909" y="1866207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Регулярные занятия зимними и летними видами спорта способствуют укреплению иммунной системы и улучшению общего состояния здоровья.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5818909" y="3528753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Физическая активность на свежем воздухе помогает снизить уровень стресса и улучшить настроение, а также способствует нормализации обмена веществ и улучшению работы сердечно-сосудистой системы. Занятия спортом в любое время года укрепляют мышцы и суставы, повышая физическую выносливость и качество жизни.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Социальный аспект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2926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Участие в командных видах спорта способствует развитию социальных навыков и укреплению межличностных отношений, создавая благоприятную атмосферу для общения и взаимодействия между участниками. Летние и зимние виды спорта предоставляют уникальные возможности для интеграции людей из разных социальных групп, что способствует формированию здорового общества и преодолению социальных барьеров.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Спортивные мероприятия объединяют людей, независимо от их социального статуса, возраста и физических возможностей, формируя чувство принадлежности и командного духа.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Экономическое значение спорта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Спорт играет значительную роль в экономике, привлекая инвестиции и создавая рабочие места в сфере спортивных сооружений, тренерской работы и производства спортивного инвентаря.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046615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 способствует развитию туризма и увеличивает посещаемость городов и регионов, где проводятся спортивные мероприятия, что, в свою очередь, стимулирует местную экономику и улучшает имидж страны на международной арене.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227022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Спортивная индустрия также вносит вклад в формирование культуры здорового образа жизни, что имеет долгосрочные экономические преимущества для общества.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Вывод о лучшем виде спорта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246909" y="1450571"/>
            <a:ext cx="9144000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Выбор лучшего вида спорта зависит от личных предпочтений и целей, однако можно выделить несколько популярных и полезных для здоровья вариантов.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246909" y="3944389"/>
            <a:ext cx="4156364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Летние виды спорта, такие как плавание и баскетбол, предлагают отличные возможности для физической активности и социализации, в то время как зимние виды спорта, например, горные лыжи и хоккей, развивают координацию и выносливость в условиях низких температур.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7065818" y="3944389"/>
            <a:ext cx="4156364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Каждый из этих видов спорта имеет свои уникальные преимущества, которые могут сделать активный отдых не только полезным, но и увлекательным.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246909" y="1866207"/>
            <a:ext cx="9975273" cy="78139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3200" b="1" dirty="0">
                <a:solidFill>
                  <a:srgbClr val="000000"/>
                </a:solidFill>
              </a:rPr>
              <a:t>Спасибо за внимание!</a:t>
            </a:r>
            <a:endParaRPr lang="en-US" sz="3200" dirty="0"/>
          </a:p>
        </p:txBody>
      </p:sp>
      <p:sp>
        <p:nvSpPr>
          <p:cNvPr id="4" name="Text 1"/>
          <p:cNvSpPr/>
          <p:nvPr/>
        </p:nvSpPr>
        <p:spPr>
          <a:xfrm>
            <a:off x="1246909" y="3113116"/>
            <a:ext cx="99752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Спасибо за внимание. В этой презентации мы рассмотрели различные виды спорта, их популярность в разные сезоны, а также преимущества и особенности летних и зимних видов спорта. Мы надеемся, что эта информация поможет вам лучше понять многообразие спортивных дисциплин и их влияние на общество.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218" y="1080655"/>
            <a:ext cx="3308465" cy="33084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-45720"/>
            <a:ext cx="6650182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Популярные летние виды спорта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868680"/>
            <a:ext cx="3574473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Летом особенно популярны такие виды спорта, как футбол, волейбол и плавание.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562109" y="868680"/>
            <a:ext cx="35744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активности доступны многим и отличаются разнообразием, что позволяет каждому выбрать занятие по душе.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4609407"/>
            <a:ext cx="10806545" cy="43226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Футбол и волейбол способствуют командной работе, а плавание развивает все группы мышц и полезно для здоровья.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Преимущества летнего вида спорта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42978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Летние виды спорта способствуют укреплению здоровья и улучшению физической формы благодаря регулярным тренировкам на свежем воздухе.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также предоставляют возможность для активного отдыха и социализации, объединяя людей с общими интересами и способствуя созданию дружеских связей.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Кроме того, занятия летними видами спорта помогают развивать силу, выносливость и координацию, что делает их не только увлекательным, но и полезным времяпрепровождением.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Популярные зимние виды спорта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Зимние виды спорта включают в себя множество увлекательных дисциплин, среди которых особенно популярны лыжные гонки, биатлон и фигурное катание. Лыжные гонки требуют от спортсменов выносливости и скорости, биатлон сочетает бег на лыжах и стрельбу, а фигурное катание демонстрирует грацию и артистизм.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545378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виды спорта привлекают внимание зрителей со всего мира благодаря своей зрелищности и динамичности.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203662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Преимущества зимнего вида спорта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450571"/>
            <a:ext cx="4156364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Зимний спорт способствует укреплению здоровья и повышению иммунитета благодаря активному движению на свежем воздухе, что делает его не только увлекательным, но и полезным для организма.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6858000" y="1450571"/>
            <a:ext cx="4156364" cy="267669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Кроме того, зимние виды спорта развивают силу, выносливость и координацию, а также улучшают работу сердечно-сосудистой системы, что обеспечивает комплексный подход к физическому развитию человека. Наконец, занятия зимними видами спорта дарят незабываемые впечатления и эмоции, позволяя каждому испытать радость от покорения снежных вершин или скоростного спуска на лыжах.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2891" y="415636"/>
            <a:ext cx="3308465" cy="6026727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Летние олимпийские виды спорта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Летние Олимпийские виды спорта представляют собой богатый и разнообразный набор дисциплин, который включает в себя такие популярные направления, как лёгкая атлетика, плавание и гимнастика.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046615"/>
            <a:ext cx="5818909" cy="93102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Эти виды спорта объединяют атлетов со всего мира, способствуя продвижению спортивных ценностей и здоровому образу жизни.</a:t>
            </a:r>
            <a:endParaRPr lang="en-US" sz="1400" dirty="0"/>
          </a:p>
        </p:txBody>
      </p:sp>
      <p:sp>
        <p:nvSpPr>
          <p:cNvPr id="7" name="Text 3"/>
          <p:cNvSpPr/>
          <p:nvPr/>
        </p:nvSpPr>
        <p:spPr>
          <a:xfrm>
            <a:off x="831273" y="3977640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Их популярность обусловлена динамичностью, зрелищностью и доступностью для широкой аудитории болельщиков.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454727" y="536171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Зимние олимпийские виды спорта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1454727" y="1866207"/>
            <a:ext cx="9975273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Зимние Олимпийские виды спорта включают в себя разнообразные дисциплины, такие как лыжные гонки, биатлон и фигурное катание, которые требуют от спортсменов не только физической подготовки, но и высокого уровня координации и техники. Эти виды спорта привлекают миллионы болельщиков по всему миру благодаря своей зрелищности и эмоциональному накалу соревнований.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1454727" y="3046615"/>
            <a:ext cx="9975273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Они предоставляют уникальную возможность наблюдать за выдающимися достижениями атлетов в условиях сурового климата.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5160" y="523702"/>
            <a:ext cx="4680065" cy="605166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831273" y="868680"/>
            <a:ext cx="5818909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Плавание</a:t>
            </a:r>
            <a:endParaRPr lang="en-US" sz="2200" dirty="0"/>
          </a:p>
        </p:txBody>
      </p:sp>
      <p:sp>
        <p:nvSpPr>
          <p:cNvPr id="5" name="Text 1"/>
          <p:cNvSpPr/>
          <p:nvPr/>
        </p:nvSpPr>
        <p:spPr>
          <a:xfrm>
            <a:off x="831273" y="1866207"/>
            <a:ext cx="5818909" cy="1928553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Плавание — это не только эффективный вид спорта для укрепления сердечно-сосудистой системы и повышения выносливости, но и замечательная возможность для гармоничного развития тела. Благодаря плаванию спортсмены развивают все группы мышц, что делает этот вид спорта универсальным и привлекательным для людей разного возраста и уровня подготовки.</a:t>
            </a:r>
            <a:endParaRPr lang="en-US" sz="1400" dirty="0"/>
          </a:p>
        </p:txBody>
      </p:sp>
      <p:sp>
        <p:nvSpPr>
          <p:cNvPr id="6" name="Text 2"/>
          <p:cNvSpPr/>
          <p:nvPr/>
        </p:nvSpPr>
        <p:spPr>
          <a:xfrm>
            <a:off x="831273" y="3794760"/>
            <a:ext cx="5818909" cy="6816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Кроме того, плавание считается одним из самых безопасных видов спорта, так как минимизирует риск получения травм.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15636" y="619298"/>
            <a:ext cx="9975273" cy="58189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2200" b="1" dirty="0">
                <a:solidFill>
                  <a:srgbClr val="000000"/>
                </a:solidFill>
              </a:rPr>
              <a:t>Футбол</a:t>
            </a:r>
            <a:endParaRPr lang="en-US" sz="2200" dirty="0"/>
          </a:p>
        </p:txBody>
      </p:sp>
      <p:sp>
        <p:nvSpPr>
          <p:cNvPr id="4" name="Text 1"/>
          <p:cNvSpPr/>
          <p:nvPr/>
        </p:nvSpPr>
        <p:spPr>
          <a:xfrm>
            <a:off x="415636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Футбол — один из самых популярных видов спорта в мире, который объединяет миллионы болельщиков и игроков.</a:t>
            </a:r>
            <a:endParaRPr lang="en-US" sz="1400" dirty="0"/>
          </a:p>
        </p:txBody>
      </p:sp>
      <p:sp>
        <p:nvSpPr>
          <p:cNvPr id="5" name="Text 2"/>
          <p:cNvSpPr/>
          <p:nvPr/>
        </p:nvSpPr>
        <p:spPr>
          <a:xfrm>
            <a:off x="4572000" y="1866207"/>
            <a:ext cx="3325091" cy="167917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Эта командная игра требует от участников не только физической подготовки, но и стратегического мышления, умения работать в команде и быстро принимать решения.</a:t>
            </a:r>
            <a:endParaRPr lang="en-US" sz="1400" dirty="0"/>
          </a:p>
        </p:txBody>
      </p:sp>
      <p:sp>
        <p:nvSpPr>
          <p:cNvPr id="6" name="Text 3"/>
          <p:cNvSpPr/>
          <p:nvPr/>
        </p:nvSpPr>
        <p:spPr>
          <a:xfrm>
            <a:off x="8728364" y="1866207"/>
            <a:ext cx="3325091" cy="11804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400" dirty="0">
                <a:solidFill>
                  <a:srgbClr val="000000"/>
                </a:solidFill>
              </a:rPr>
              <a:t>Футбол дарит незабываемые эмоции и является отличным способом поддерживать здоровый образ жизни.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2025-11-10T15:47:39Z</dcterms:created>
  <dcterms:modified xsi:type="dcterms:W3CDTF">2025-11-10T15:47:39Z</dcterms:modified>
</cp:coreProperties>
</file>