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Онлайн-знакомства – угроза или благо?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онлайн-знакомства с разных сторон: от их определения и преимуществ до потенциальных рисков и угроз. Обсудим статистику использования, психологические аспекты и истории успеха, а также правовые и социальные контексты. Особое внимание уделим мерам предосторожности и взглядам экспертов на будущее онлайн-знакомств.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Правовые аспекты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сфере онлайн-знакомств действуют законы, регулирующие защиту персональных данных пользователей и предотвращение киберпреступлений.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Нарушение этих норм может привести к юридической ответственности как для платформ, так и для пользователей.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Важно, чтобы участники онлайн-коммуникаций были осведомлены о своих правах и обязанностях в виртуальном пространстве.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Мнение экспертов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Эксперты в области психологии и социологии утверждают, что онлайн-знакомства открывают новые горизонты для межличностного общения и помогают преодолеть географические барьеры, однако они также подчеркивают необходимость критического подхода к информации и потенциальным партнерам в сети.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880360"/>
            <a:ext cx="6650182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Исследования показывают, что хотя многие пользователи находят здесь глубокие и значимые отношения, существует риск встречи с недобросовестными людьми, что может негативно сказаться на эмоциональном благополучии.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4060767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Специалисты рекомендуют соблюдать осторожность и использовать проверенные платформы для знакомств, чтобы минимизировать возможные риски.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Социальные сети и онлайн-знакомства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Социальные сети предоставляют широкие возможности для общения и поиска потенциальных партнёров, однако они также могут стать площадкой для мошенничества и недобросовестных намерений. Онлайн-знакомства позволяют людям преодолевать географические барьеры и находить единомышленников, но важно помнить о рисках, связанных с анонимностью и недостоверностью информации в интернете.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79476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Несмотря на потенциальные угрозы, онлайн-знакомства открывают новые горизонты для установления контактов и развития отношений в современном мире.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Технологии и алгоритмы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Современные технологии онлайн-знакомств используют сложные алгоритмы для подбора потенциальных партнёров, анализируя предпочтения и интересы пользователей. Эти системы учитывают множество параметров, включая геолокацию, возраст, образование и хобби, чтобы предложить наиболее подходящие варианты для общения.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алгоритмам машинного обучения платформы постоянно улучшают качество подбора, адаптируясь к изменяющимся предпочтениям пользователей.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Будущее онлайн-знакомств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будущем онлайн-знакомства продолжат развиваться и интегрироваться в повседневную жизнь, предлагая более персонализированные и удобные сервисы для поиска партнёров.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046615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Технологии искусственного интеллекта и машинного обучения позволят создавать более точные алгоритмы подбора потенциальных партнёров, улучшая качество взаимодействий и повышая шансы на успешные отношения.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227022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Ожидается рост числа платформ, ориентированных на серьёзные отношения и создание семей, что может изменить восприятие онлайн-знакомств как поверхностного явления.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Онлайн-знакомства: выводы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Онлайн-знакомства открывают новые горизонты для общения и создания отношений, предоставляя возможность преодолеть географические и социальные барьеры.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Однако они также могут сопровождаться рисками, такими как недостоверность информации и сложности в установлении искренности намерений собеседников. Тем не менее, при соблюдении мер предосторожности онлайн-знакомства могут стать позитивным и безопасным способом знакомства с новыми людьми.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онлайн-знакомства с разных сторон, от их преимуществ до потенциальных рисков и мер предосторожности. Надеемся, что представленная информация поможет вам лучше ориентироваться в мире онлайн-знакомств и принимать более осознанные решения.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Понятие онлайн-знакомств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Онлайн-знакомства представляют собой взаимодействие людей в интернете с целью установления романтических отношений.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Этот вид коммуникации позволяет преодолеть географические барьеры и расширить круг потенциальных партнёров.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онлайн-знакомствам пользователи могут знакомиться с людьми, живущими в других городах или странах, что открывает новые возможности для межличностного общения.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Преимущества онлайн-знакомств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Онлайн-знакомства предоставляют возможность познакомиться с людьми из разных уголков мира, расширяя горизонты общения и обогащая жизненный опыт.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удобный и эффективный способ найти единомышленников и построить отношения, экономя время и усилия, которые могли бы быть затрачены на организацию встреч в реальном мире.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Кроме того, онлайн-платформы обеспечивают анонимность и безопасность, что делает процесс знакомства менее стрессовым и более комфортным для многих пользователей.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Риски онлайн-знакомств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Онлайн-знакомства могут быть сопряжены с риском столкнуться с мошенниками, которые могут использовать фальшивые профили для получения личной информации или финансовых выгод, что создаёт угрозу безопасности пользователей.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Кроме того, существует вероятность встречи с людьми, имеющими недобрые намерения, что может привести к психологическому дискомфорту и даже опасным ситуациям в реальной жизни. Наконец, онлайн-платформы знакомств не всегда обеспечивают должный уровень модерации контента, что может способствовать распространению дезинформации и негативных установок среди пользователей.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Статистика использования онлайн-знакомств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Согласно последним исследованиям, количество пользователей платформ для онлайн-знакомств продолжает расти, что свидетельствует о возрастающей популярности этого способа поиска партнёра. При этом большинство пользователей отмечают удобство и эффективность таких сервисов, однако существуют опасения относительно подлинности профилей и безопасности личных данных.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46615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Тем не менее, статистика показывает, что онлайн-знакомства становятся неотъемлемой частью современного общества и меняют подходы к поиску романтических отношений.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Психологические аспекты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контексте онлайн-знакомств важно учитывать психологические аспекты, такие как формирование первого впечатления на основе текстовых описаний и фотографий, что может приводить к искажению реальной личности. Пользователи часто стремятся представить себя в лучшем свете, что может вызывать завышенные ожидания и разочарование при личной встрече.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79476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Понимание этих механизмов помогает более осознанно подходить к онлайн-знакомствам и снижать риск недопонимания.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Истории успеха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История успеха первой онлайн-пары, начавшей общение на специализированном сайте, показывает, что благодаря общим интересам и взаимопониманию в сети, они преодолели географические расстояния и теперь живут вместе, подтверждая, что онлайн-знакомства могут привести к крепким отношениям.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Ещё один пример — пара, встретившаяся на платформе для виртуальных свиданий, которая спустя несколько месяцев общения в сети устроила реальную встречу и вскоре поженилась, что иллюстрирует возможность создания глубоких и значимых связей через интернет. Такие примеры доказывают, что онлайн-знакомства могут стать не просто способом найти партнёра, но и путём к настоящей любви.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Реальные риски и угрозы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Несмотря на возможность найти близкого человека, онлайн-знакомства сопряжены с рисками мошенничества и обмана, когда злоумышленники используют фальшивые профили для получения личной информации или денег. Существует также угроза встречи с опасными людьми, которые могут представлять физическую угрозу, особенно при недостаточной проверке партнёра перед реальной встречей.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79476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осознавать эти риски и принимать меры предосторожности для обеспечения собственной безопасности.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Меры предосторожности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При онлайн-знакомствах важно сохранять бдительность и не раскрывать личную информацию, такую как адрес, номер телефона или финансовые данные, чтобы избежать потенциальных рисков и угроз.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Рекомендуется использовать надёжные платформы для знакомств и проверять профили пользователей перед встречей в реальной жизни, обращая внимание на фотографии и предоставленную информацию.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Также стоит сообщить близким о ваших планах и встречах, чтобы обеспечить дополнительную безопасность.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2025-11-29T17:47:43Z</dcterms:created>
  <dcterms:modified xsi:type="dcterms:W3CDTF">2025-11-29T17:47:43Z</dcterms:modified>
</cp:coreProperties>
</file>