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notesMasterIdLst>
    <p:notesMasterId r:id="rId18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5945" y="457200"/>
            <a:ext cx="5497536" cy="5497536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831273" y="1034935"/>
            <a:ext cx="4821382" cy="98090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Основные культурные племена коренных американцев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831273" y="2115589"/>
            <a:ext cx="4821382" cy="217793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В этой презентации мы рассмотрим основные культурные племена коренных американцев, включая ирокезов, чероки, навахо, сиу, апачи, хопи, могикан и другие. Мы изучим их историю, культуру, язык, традиции и обычаи, а также религиозные практики и образ жизни. Особое внимание будет уделено влиянию этих племен на современную культуру.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164" y="415636"/>
            <a:ext cx="3308465" cy="605166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4696691" y="868680"/>
            <a:ext cx="5818909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Племя апачи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4696691" y="1866207"/>
            <a:ext cx="5818909" cy="142978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Племя апачи, проживающее на территории современных США, известно своей воинственностью и умением выживать в сложных условиях. Они сохранили многие традиции и обычаи своих предков, включая обряды и ритуалы, связанные с природой и духовными силами.</a:t>
            </a:r>
            <a:endParaRPr lang="en-US" sz="1400" dirty="0"/>
          </a:p>
        </p:txBody>
      </p:sp>
      <p:sp>
        <p:nvSpPr>
          <p:cNvPr id="6" name="Text 2"/>
          <p:cNvSpPr/>
          <p:nvPr/>
        </p:nvSpPr>
        <p:spPr>
          <a:xfrm>
            <a:off x="4696691" y="3528753"/>
            <a:ext cx="5818909" cy="6816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Апачи известны своими навыками верховой езды и охоты, что сыграло важную роль в их культуре и образе жизни.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454727" y="536171"/>
            <a:ext cx="9975273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Образ жизни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1454727" y="1866207"/>
            <a:ext cx="9975273" cy="43226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Образ жизни коренных американцев был тесно связан с природой и зависел от региона их обитания.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1454727" y="3029989"/>
            <a:ext cx="9975273" cy="11804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Племена, такие как сиу и шайенны, вели кочевой образ жизни, следуя за бизонами, в то время как племена восточного побережья, например, ирокезы, занимались земледелием и жили в постоянных поселениях. Их культура и традиции формировались под влиянием окружающей среды и образа жизни, что отразилось в их верованиях, ритуалах и искусстве.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523702"/>
            <a:ext cx="4680065" cy="605166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5818909" y="868680"/>
            <a:ext cx="5818909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Племя хопи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5818909" y="1866207"/>
            <a:ext cx="5818909" cy="167917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Племя хопи — одно из наиболее известных племён коренных американцев, обитающее на территории современного штата Нью-Мексико. Хопи известны своими богатыми традициями, включая сложные религиозные ритуалы и церемонии, а также уникальным языком и системой верований, которые тесно связаны с природой и космосом.</a:t>
            </a:r>
            <a:endParaRPr lang="en-US" sz="1400" dirty="0"/>
          </a:p>
        </p:txBody>
      </p:sp>
      <p:sp>
        <p:nvSpPr>
          <p:cNvPr id="6" name="Text 2"/>
          <p:cNvSpPr/>
          <p:nvPr/>
        </p:nvSpPr>
        <p:spPr>
          <a:xfrm>
            <a:off x="5818909" y="3545378"/>
            <a:ext cx="5818909" cy="11804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Их культура включает в себя сохранение древних традиций и ремёсел, таких как керамика и ткачество, что делает хопи значимым элементом культурного наследия Северной Америки.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15636" y="619298"/>
            <a:ext cx="9975273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Религиозные практики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415636" y="1866207"/>
            <a:ext cx="3325091" cy="142978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Религиозные практики коренных американцев тесно связаны с природой и духовностью, отражая глубокое уважение к окружающему миру.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4572000" y="1866207"/>
            <a:ext cx="3325091" cy="167917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Многие племена проводят ритуалы и церемонии, направленные на установление связи с духами природы и предками, что является важной частью их культурной идентичности.</a:t>
            </a:r>
            <a:endParaRPr lang="en-US" sz="1400" dirty="0"/>
          </a:p>
        </p:txBody>
      </p:sp>
      <p:sp>
        <p:nvSpPr>
          <p:cNvPr id="6" name="Text 3"/>
          <p:cNvSpPr/>
          <p:nvPr/>
        </p:nvSpPr>
        <p:spPr>
          <a:xfrm>
            <a:off x="8728364" y="1866207"/>
            <a:ext cx="3325091" cy="142978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Эти практики включают в себя танцы, жертвоприношения и медитации, способствующие гармонии с природой и внутреннему равновесию.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2891" y="415636"/>
            <a:ext cx="3308465" cy="6026727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831273" y="868680"/>
            <a:ext cx="5818909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Племя могикан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831273" y="1866207"/>
            <a:ext cx="5818909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Племя могикан — одно из наиболее известных племён коренных американцев, проживавшее на территории современных штатов Массачусетс и Коннектикут.</a:t>
            </a:r>
            <a:endParaRPr lang="en-US" sz="1400" dirty="0"/>
          </a:p>
        </p:txBody>
      </p:sp>
      <p:sp>
        <p:nvSpPr>
          <p:cNvPr id="6" name="Text 2"/>
          <p:cNvSpPr/>
          <p:nvPr/>
        </p:nvSpPr>
        <p:spPr>
          <a:xfrm>
            <a:off x="831273" y="2797233"/>
            <a:ext cx="5818909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Они известны своей богатой культурой, включая сложные ритуалы и мифологию, а также умением вести хозяйство в гармонии с природой.</a:t>
            </a:r>
            <a:endParaRPr lang="en-US" sz="1400" dirty="0"/>
          </a:p>
        </p:txBody>
      </p:sp>
      <p:sp>
        <p:nvSpPr>
          <p:cNvPr id="7" name="Text 3"/>
          <p:cNvSpPr/>
          <p:nvPr/>
        </p:nvSpPr>
        <p:spPr>
          <a:xfrm>
            <a:off x="831273" y="3728258"/>
            <a:ext cx="5818909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Могикане оказали значительное влияние на формирование культурного ландшафта региона и оставили заметный след в истории североамериканских индейцев.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246909" y="203662"/>
            <a:ext cx="9975273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Влияние на современную культуру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1246909" y="1450571"/>
            <a:ext cx="9144000" cy="6816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Коренные американцы оказали значительное влияние на современную культуру, внеся свой вклад в литературу, искусство и музыку.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1246909" y="3944389"/>
            <a:ext cx="4156364" cy="142978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Их традиции и обычаи продолжают вдохновлять современных художников, писателей и музыкантов, способствуя сохранению культурного наследия и его интеграции в мировую культуру.</a:t>
            </a:r>
            <a:endParaRPr lang="en-US" sz="1400" dirty="0"/>
          </a:p>
        </p:txBody>
      </p:sp>
      <p:sp>
        <p:nvSpPr>
          <p:cNvPr id="6" name="Text 3"/>
          <p:cNvSpPr/>
          <p:nvPr/>
        </p:nvSpPr>
        <p:spPr>
          <a:xfrm>
            <a:off x="7065818" y="3944389"/>
            <a:ext cx="4156364" cy="11804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Это влияние проявляется в использовании символики, образов и мотивов, которые отражают богатство и разнообразие коренных культур.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246909" y="1866207"/>
            <a:ext cx="9975273" cy="7813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3200" b="1" dirty="0">
                <a:solidFill>
                  <a:srgbClr val="000000"/>
                </a:solidFill>
              </a:rPr>
              <a:t>Спасибо за внимание!</a:t>
            </a:r>
            <a:endParaRPr lang="en-US" sz="3200" dirty="0"/>
          </a:p>
        </p:txBody>
      </p:sp>
      <p:sp>
        <p:nvSpPr>
          <p:cNvPr id="4" name="Text 1"/>
          <p:cNvSpPr/>
          <p:nvPr/>
        </p:nvSpPr>
        <p:spPr>
          <a:xfrm>
            <a:off x="1246909" y="3113116"/>
            <a:ext cx="9975273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Спасибо за внимание. В этой презентации мы рассмотрели основные культурные племена коренных американцев, их историю, язык, традиции и образ жизни. Мы увидели, как богато и разнообразно наследие этих племён и как оно влияет на современную культуру.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1218" y="1080655"/>
            <a:ext cx="3308465" cy="330846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831273" y="-45720"/>
            <a:ext cx="6650182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Племя ирокезов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831273" y="868680"/>
            <a:ext cx="3574473" cy="167917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Племя ирокезов, также известное как конфедерация пяти наций, включало в себя несколько индейских племён и занимало обширные территории на северо-востоке современных Соединённых Штатов Америки.</a:t>
            </a:r>
            <a:endParaRPr lang="en-US" sz="1400" dirty="0"/>
          </a:p>
        </p:txBody>
      </p:sp>
      <p:sp>
        <p:nvSpPr>
          <p:cNvPr id="6" name="Text 2"/>
          <p:cNvSpPr/>
          <p:nvPr/>
        </p:nvSpPr>
        <p:spPr>
          <a:xfrm>
            <a:off x="8522125" y="1368034"/>
            <a:ext cx="3574473" cy="167917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Ирокезы известны своей сложной социальной структурой и матрилинейной системой наследования, где родство и преемственность власти определялись по женской линии.</a:t>
            </a:r>
            <a:endParaRPr lang="en-US" sz="1400" dirty="0"/>
          </a:p>
        </p:txBody>
      </p:sp>
      <p:sp>
        <p:nvSpPr>
          <p:cNvPr id="7" name="Text 3"/>
          <p:cNvSpPr/>
          <p:nvPr/>
        </p:nvSpPr>
        <p:spPr>
          <a:xfrm>
            <a:off x="831273" y="4609407"/>
            <a:ext cx="10806545" cy="6816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Их культура богата традициями, включая сложные ритуалы и обычаи, которые играли ключевую роль в общественной жизни.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246909" y="203662"/>
            <a:ext cx="9975273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История и культура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1246909" y="1450571"/>
            <a:ext cx="9144000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На протяжении веков коренные американцы сформировали богатую и разнообразную культуру, включающую в себя уникальные языки, мифы и легенды, которые передавались из поколения в поколение.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1226934" y="3494970"/>
            <a:ext cx="4156364" cy="1928553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Среди наиболее известных племён можно выделить ирокезов, чей уклад жизни был основан на сельском хозяйстве и сложной социальной структуре, и племена Великих равнин, такие как сиу, известные своими навыками верховой езды и кочевым образом жизни.</a:t>
            </a:r>
            <a:endParaRPr lang="en-US" sz="1400" dirty="0"/>
          </a:p>
        </p:txBody>
      </p:sp>
      <p:sp>
        <p:nvSpPr>
          <p:cNvPr id="6" name="Text 3"/>
          <p:cNvSpPr/>
          <p:nvPr/>
        </p:nvSpPr>
        <p:spPr>
          <a:xfrm>
            <a:off x="7005900" y="3524937"/>
            <a:ext cx="4156364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Каждое племя внесло свой вклад в общую культурную мозаику, обогащая её традициями и обычаями.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5160" y="523702"/>
            <a:ext cx="4680065" cy="605166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831273" y="868680"/>
            <a:ext cx="5818909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Племя чероки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831273" y="1866207"/>
            <a:ext cx="5818909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Племя чероки — одно из крупнейших и наиболее известных племён коренных американцев, проживавшее на юго-востоке современных Соединённых Штатов.</a:t>
            </a:r>
            <a:endParaRPr lang="en-US" sz="1400" dirty="0"/>
          </a:p>
        </p:txBody>
      </p:sp>
      <p:sp>
        <p:nvSpPr>
          <p:cNvPr id="6" name="Text 2"/>
          <p:cNvSpPr/>
          <p:nvPr/>
        </p:nvSpPr>
        <p:spPr>
          <a:xfrm>
            <a:off x="831273" y="3528753"/>
            <a:ext cx="5818909" cy="1928553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Чероки известны своими развитыми сельскохозяйственными практиками и сложной социальной структурой, а также богатым культурным наследием, включая устное народное творчество и традиционные ритуалы. Их язык, который относится к ирокезской языковой семье, является одним из наиболее изученных среди языков коренных народов Америки.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246909" y="203662"/>
            <a:ext cx="9975273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Язык и традиции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1246909" y="1450571"/>
            <a:ext cx="9144000" cy="43226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Язык коренных американцев отражает их богатую культуру и историю.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1246909" y="3944389"/>
            <a:ext cx="4156364" cy="11804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Каждое племя имеет свои уникальные диалекты и грамматические особенности, которые могут различаться даже внутри одного языка.</a:t>
            </a:r>
            <a:endParaRPr lang="en-US" sz="1400" dirty="0"/>
          </a:p>
        </p:txBody>
      </p:sp>
      <p:sp>
        <p:nvSpPr>
          <p:cNvPr id="6" name="Text 3"/>
          <p:cNvSpPr/>
          <p:nvPr/>
        </p:nvSpPr>
        <p:spPr>
          <a:xfrm>
            <a:off x="7065818" y="3944389"/>
            <a:ext cx="4156364" cy="142978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Традиции коренных американцев включают в себя обряды, легенды и мифы, передаваемые из поколения в поколение, что способствует сохранению культурной идентичности.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164" y="415636"/>
            <a:ext cx="3308465" cy="605166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4696691" y="868680"/>
            <a:ext cx="5818909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Племя навахо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4696691" y="1866207"/>
            <a:ext cx="5818909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Племя навахо является одним из крупнейших и наиболее известных племён коренных американцев, насчитывающим тысячи лет истории и культуры.</a:t>
            </a:r>
            <a:endParaRPr lang="en-US" sz="1400" dirty="0"/>
          </a:p>
        </p:txBody>
      </p:sp>
      <p:sp>
        <p:nvSpPr>
          <p:cNvPr id="6" name="Text 2"/>
          <p:cNvSpPr/>
          <p:nvPr/>
        </p:nvSpPr>
        <p:spPr>
          <a:xfrm>
            <a:off x="4696691" y="3528753"/>
            <a:ext cx="5818909" cy="167917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Их традиционный уклад жизни включает кочевое скотоводство и гармоничное сосуществование с природой, что сформировало уникальное мировоззрение и богатый фольклор. Навахо известны своими ремёслами, включая плетение корзин и создание изысканных украшений, которые отражают их глубокую связь с традициями и природой.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246909" y="203662"/>
            <a:ext cx="9975273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Язык и обычаи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1246909" y="1450571"/>
            <a:ext cx="9144000" cy="6816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Язык коренных американцев включает множество различных диалектов и языков, которые отражают богатую историю и культуру каждого племени.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1246909" y="3944389"/>
            <a:ext cx="4156364" cy="167917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Обычаи и традиции, передаваемые из поколения в поколение, играют ключевую роль в сохранении культурной идентичности, включая ритуалы, праздники и системы верований, которые варьируются в зависимости от племени и региона.</a:t>
            </a:r>
            <a:endParaRPr lang="en-US" sz="1400" dirty="0"/>
          </a:p>
        </p:txBody>
      </p:sp>
      <p:sp>
        <p:nvSpPr>
          <p:cNvPr id="6" name="Text 3"/>
          <p:cNvSpPr/>
          <p:nvPr/>
        </p:nvSpPr>
        <p:spPr>
          <a:xfrm>
            <a:off x="7065818" y="3944389"/>
            <a:ext cx="4156364" cy="11804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Многие языки находятся под угрозой исчезновения, что делает их сохранение важной задачей для современных сообществ коренных американцев.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5160" y="523702"/>
            <a:ext cx="4680065" cy="605166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831273" y="868680"/>
            <a:ext cx="5818909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Племя сиу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831273" y="1866207"/>
            <a:ext cx="5818909" cy="167917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Племя сиу — одно из крупнейших и наиболее известных племён коренных американцев, обитающее в центральных и северо-восточных регионах Великих равнин. Сиу известны своими воинскими традициями, навыками верховой езды и кочевым образом жизни, который позволял им эффективно использовать природные ресурсы обширных территорий.</a:t>
            </a:r>
            <a:endParaRPr lang="en-US" sz="1400" dirty="0"/>
          </a:p>
        </p:txBody>
      </p:sp>
      <p:sp>
        <p:nvSpPr>
          <p:cNvPr id="6" name="Text 2"/>
          <p:cNvSpPr/>
          <p:nvPr/>
        </p:nvSpPr>
        <p:spPr>
          <a:xfrm>
            <a:off x="831273" y="3545378"/>
            <a:ext cx="5818909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Их культура богата мифами, легендами и ритуалами, отражающими глубокую связь с природой и духовными практиками.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454727" y="203662"/>
            <a:ext cx="9975273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История и верования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1454727" y="1450571"/>
            <a:ext cx="4156364" cy="217793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Коренные американцы представляют множество племён с уникальными культурами и традициями, сформировавшимися на протяжении тысячелетий. Их верования и обряды тесно связаны с природой и её циклами, что отражается в мифологии, ритуалах и повседневной жизни.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6858000" y="1450571"/>
            <a:ext cx="4156364" cy="11804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Каждое племя имеет свои легенды и предания, передаваемые из поколения в поколение, что делает их культурное наследие богатым и разнообразным.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2025-11-28T12:25:28Z</dcterms:created>
  <dcterms:modified xsi:type="dcterms:W3CDTF">2025-11-28T12:25:28Z</dcterms:modified>
</cp:coreProperties>
</file>