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notesMasterIdLst>
    <p:notesMasterId r:id="rId18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673" y="498764"/>
            <a:ext cx="5497536" cy="5497536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7065818" y="1034935"/>
            <a:ext cx="4821382" cy="98090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Победа не так важна, как участие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7065818" y="2115589"/>
            <a:ext cx="4821382" cy="242731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В презентации мы рассмотрим значимость участия в различных мероприятиях и его влияние на личность. Обсудим, как преодоление трудностей развивает эмоциональный интеллект и укрепляет социальные связи. Также поговорим о важности самоотдачи, мотивации, примерах известных спортсменов и о том, как участие в образовательных, волонтёрских и творческих мероприятиях формирует ценный опыт.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164" y="415636"/>
            <a:ext cx="3308465" cy="605166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4696691" y="868680"/>
            <a:ext cx="5818909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Мотивация и вдохновение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4696691" y="1866207"/>
            <a:ext cx="5818909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Участие в соревнованиях и мероприятиях — это возможность развиваться, преодолевать трудности и открывать в себе новые силы.</a:t>
            </a:r>
            <a:endParaRPr lang="en-US" sz="1400" dirty="0"/>
          </a:p>
        </p:txBody>
      </p:sp>
      <p:sp>
        <p:nvSpPr>
          <p:cNvPr id="6" name="Text 2"/>
          <p:cNvSpPr/>
          <p:nvPr/>
        </p:nvSpPr>
        <p:spPr>
          <a:xfrm>
            <a:off x="4696691" y="3528753"/>
            <a:ext cx="5818909" cy="11804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Каждый участник вносит свой вклад в общее дело, независимо от результата. Поддержка и общение с единомышленниками помогают сохранять мотивацию и вдохновение на пути к достижению целей.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454727" y="536171"/>
            <a:ext cx="9975273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Примеры известных спортсменов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1454727" y="1866207"/>
            <a:ext cx="9975273" cy="6816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Известный легкоатлет Стивен Редгрейв завоевал множество медалей на Олимпийских играх, показывая, что участие и преданность спорту важнее побед.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1454727" y="3029989"/>
            <a:ext cx="9975273" cy="11804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Майкл Фелпс, многократный олимпийский чемпион по плаванию, также демонстрирует, что постоянное стремление к улучшению и участие в соревнованиях формируют характер и личность спортсмена. Серена Уильямс, выдающаяся теннисистка, вдохновляет многих своим упорством и постоянным участием в турнирах, доказывая, что каждый матч — это возможность для роста и развития.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5160" y="523702"/>
            <a:ext cx="4680065" cy="605166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831273" y="868680"/>
            <a:ext cx="5818909" cy="98090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Участие в образовательных мероприятиях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831273" y="1866207"/>
            <a:ext cx="5818909" cy="1928553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Участие в образовательных мероприятиях способствует профессиональному росту и расширению кругозора, позволяя участникам обмениваться опытом и находить новые подходы к решению задач. Регулярное посещение семинаров, конференций и мастер-классов помогает поддерживать актуальность знаний и развивать навыки, необходимые для достижения успеха в любой сфере деятельности.</a:t>
            </a:r>
            <a:endParaRPr lang="en-US" sz="1400" dirty="0"/>
          </a:p>
        </p:txBody>
      </p:sp>
      <p:sp>
        <p:nvSpPr>
          <p:cNvPr id="6" name="Text 2"/>
          <p:cNvSpPr/>
          <p:nvPr/>
        </p:nvSpPr>
        <p:spPr>
          <a:xfrm>
            <a:off x="831273" y="3794760"/>
            <a:ext cx="5818909" cy="11804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Участие в таких мероприятиях создаёт возможности для нетворкинга и установления контактов с коллегами из разных областей, что может открыть новые горизонты для карьерного роста и личного развития.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454727" y="203662"/>
            <a:ext cx="9975273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Участие в волонтерстве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1454727" y="1450571"/>
            <a:ext cx="6650182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Волонтёрство — это возможность внести свой вклад в благосостояние общества, объединив усилия с единомышленниками для решения значимых социальных задач.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1454727" y="2697480"/>
            <a:ext cx="6650182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Участие в волонтёрских проектах развивает личные качества, такие как ответственность, эмпатия и командный дух, а также помогает установить контакты с людьми, разделяющими общие ценности и цели.</a:t>
            </a:r>
            <a:endParaRPr lang="en-US" sz="1400" dirty="0"/>
          </a:p>
        </p:txBody>
      </p:sp>
      <p:sp>
        <p:nvSpPr>
          <p:cNvPr id="6" name="Text 3"/>
          <p:cNvSpPr/>
          <p:nvPr/>
        </p:nvSpPr>
        <p:spPr>
          <a:xfrm>
            <a:off x="1454727" y="3628505"/>
            <a:ext cx="6650182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Каждый вклад, независимо от его масштаба, способствует созданию позитивного социального окружения и укрепляет чувство принадлежности к общему делу.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2891" y="415636"/>
            <a:ext cx="3308465" cy="6026727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831273" y="868680"/>
            <a:ext cx="5818909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Участие в творческой деятельности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831273" y="1866207"/>
            <a:ext cx="5818909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Участие в творческой деятельности позволяет каждому проявить свои способности и таланты, независимо от уровня подготовки и предыдущих достижений.</a:t>
            </a:r>
            <a:endParaRPr lang="en-US" sz="1400" dirty="0"/>
          </a:p>
        </p:txBody>
      </p:sp>
      <p:sp>
        <p:nvSpPr>
          <p:cNvPr id="6" name="Text 2"/>
          <p:cNvSpPr/>
          <p:nvPr/>
        </p:nvSpPr>
        <p:spPr>
          <a:xfrm>
            <a:off x="831273" y="2797233"/>
            <a:ext cx="5818909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Это способствует развитию креативности и самовыражению, а также помогает установить контакт с единомышленниками и создать атмосферу взаимопонимания и поддержки.</a:t>
            </a:r>
            <a:endParaRPr lang="en-US" sz="1400" dirty="0"/>
          </a:p>
        </p:txBody>
      </p:sp>
      <p:sp>
        <p:nvSpPr>
          <p:cNvPr id="7" name="Text 3"/>
          <p:cNvSpPr/>
          <p:nvPr/>
        </p:nvSpPr>
        <p:spPr>
          <a:xfrm>
            <a:off x="831273" y="3728258"/>
            <a:ext cx="5818909" cy="6816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Участие в творчестве — это путь к личностному росту и обогащению жизненного опыта.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454727" y="203662"/>
            <a:ext cx="9975273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Завершение участия — ценный опыт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1454727" y="1450571"/>
            <a:ext cx="4156364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Завершение участия в соревновании — это не только окончание борьбы за победу, но и важный жизненный опыт.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6858000" y="1450571"/>
            <a:ext cx="4156364" cy="142978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Каждый участник, пройдя путь до финиша, учится преодолевать трудности и справляться с неудачами. Это помогает развивать силу воли и настойчивость, необходимые для будущих достижений.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246909" y="1866207"/>
            <a:ext cx="9975273" cy="7813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3200" b="1" dirty="0">
                <a:solidFill>
                  <a:srgbClr val="000000"/>
                </a:solidFill>
              </a:rPr>
              <a:t>Спасибо за внимание!</a:t>
            </a:r>
            <a:endParaRPr lang="en-US" sz="3200" dirty="0"/>
          </a:p>
        </p:txBody>
      </p:sp>
      <p:sp>
        <p:nvSpPr>
          <p:cNvPr id="4" name="Text 1"/>
          <p:cNvSpPr/>
          <p:nvPr/>
        </p:nvSpPr>
        <p:spPr>
          <a:xfrm>
            <a:off x="1246909" y="3113116"/>
            <a:ext cx="9975273" cy="11804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Спасибо за внимание. В этой презентации мы рассмотрели, как участие в различных мероприятиях и деятельности способствует не только физическому, но и эмоциональному, социальному и личностному развитию. Мы увидели, что участие приносит удовольствие, помогает формировать командный дух и развивает мотивацию и вдохновение.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1218" y="1080655"/>
            <a:ext cx="3308465" cy="330846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831273" y="-45720"/>
            <a:ext cx="6650182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Значение участия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831273" y="868680"/>
            <a:ext cx="3574473" cy="167917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Участие в соревнованиях и мероприятиях позволяет каждому проявить свои способности и преодолеть личные границы, развивая уверенность в себе и стойкость.</a:t>
            </a:r>
            <a:endParaRPr lang="en-US" sz="1400" dirty="0"/>
          </a:p>
        </p:txBody>
      </p:sp>
      <p:sp>
        <p:nvSpPr>
          <p:cNvPr id="6" name="Text 2"/>
          <p:cNvSpPr/>
          <p:nvPr/>
        </p:nvSpPr>
        <p:spPr>
          <a:xfrm>
            <a:off x="8562109" y="868680"/>
            <a:ext cx="3574473" cy="167917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Это шанс научиться работать в команде, поддерживать других и получать поддержку в ответ, что формирует важные социальные навыки и укрепляет дух коллективизма.</a:t>
            </a:r>
            <a:endParaRPr lang="en-US" sz="1400" dirty="0"/>
          </a:p>
        </p:txBody>
      </p:sp>
      <p:sp>
        <p:nvSpPr>
          <p:cNvPr id="7" name="Text 3"/>
          <p:cNvSpPr/>
          <p:nvPr/>
        </p:nvSpPr>
        <p:spPr>
          <a:xfrm>
            <a:off x="831273" y="4609407"/>
            <a:ext cx="10806545" cy="6816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Даже если победа не достигнута, участие обогащает жизненный опыт и способствует личностному росту, делая сам процесс значимым и ценным.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454727" y="203662"/>
            <a:ext cx="9975273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Преодоление трудностей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1454727" y="1450571"/>
            <a:ext cx="4156364" cy="11804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Преодоление трудностей — это неотъемлемая часть пути каждого участника, которая формирует характер и закаляет волю.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6858000" y="1450571"/>
            <a:ext cx="4156364" cy="217793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Даже в условиях неопределённости и препятствий важно сохранять веру в себя и свои силы, чтобы не потерять интерес к процессу и продолжить движение вперёд. Участие в соревнованиях или любых других мероприятиях учит нас ценить каждый момент и находить радость в преодолении собственных границ.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5160" y="523702"/>
            <a:ext cx="4680065" cy="605166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831273" y="868680"/>
            <a:ext cx="5818909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Эмоциональная ценность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831273" y="1866207"/>
            <a:ext cx="5818909" cy="142978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Участие в соревнованиях или мероприятиях даёт возможность каждому проявить свои способности и почувствовать радость от преодоления трудностей. Эмоциональная ценность заключается не в победе, а в самом процессе, который обогащает жизненный опыт и способствует личностному росту.</a:t>
            </a:r>
            <a:endParaRPr lang="en-US" sz="1400" dirty="0"/>
          </a:p>
        </p:txBody>
      </p:sp>
      <p:sp>
        <p:nvSpPr>
          <p:cNvPr id="6" name="Text 2"/>
          <p:cNvSpPr/>
          <p:nvPr/>
        </p:nvSpPr>
        <p:spPr>
          <a:xfrm>
            <a:off x="831273" y="3528753"/>
            <a:ext cx="5818909" cy="6816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Это помогает осознать, что участие — это уже достижение, заслуживающее уважения и признания.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246909" y="203662"/>
            <a:ext cx="9975273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Развитие личности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1246909" y="1450571"/>
            <a:ext cx="9144000" cy="6816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Развитие личности происходит через активное участие в различных сферах жизни, где каждый опыт, даже неудачный, способствует формированию характера и уверенности в себе.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1246909" y="3944389"/>
            <a:ext cx="4156364" cy="167917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Участие в мероприятиях и проектах помогает не только приобретать новые знания и навыки, но и учит преодолевать трудности, что является важным этапом в личностном росте и самосовершенствовании.</a:t>
            </a:r>
            <a:endParaRPr lang="en-US" sz="1400" dirty="0"/>
          </a:p>
        </p:txBody>
      </p:sp>
      <p:sp>
        <p:nvSpPr>
          <p:cNvPr id="6" name="Text 3"/>
          <p:cNvSpPr/>
          <p:nvPr/>
        </p:nvSpPr>
        <p:spPr>
          <a:xfrm>
            <a:off x="7065818" y="3944389"/>
            <a:ext cx="4156364" cy="11804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Такой подход позволяет каждому человеку раскрыть свой потенциал и осознать ценность постоянного развития вне зависимости от внешних результатов.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2891" y="415636"/>
            <a:ext cx="3308465" cy="6026727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831273" y="868680"/>
            <a:ext cx="5818909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Социальные связи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831273" y="1866207"/>
            <a:ext cx="5818909" cy="6816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Социальные связи играют ключевую роль в формировании атмосферы взаимоподдержки и дружбы среди участников.</a:t>
            </a:r>
            <a:endParaRPr lang="en-US" sz="1400" dirty="0"/>
          </a:p>
        </p:txBody>
      </p:sp>
      <p:sp>
        <p:nvSpPr>
          <p:cNvPr id="6" name="Text 2"/>
          <p:cNvSpPr/>
          <p:nvPr/>
        </p:nvSpPr>
        <p:spPr>
          <a:xfrm>
            <a:off x="831273" y="2697480"/>
            <a:ext cx="5818909" cy="11804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Участие в мероприятиях способствует укреплению командного духа и налаживанию контактов между людьми, что делает процесс взаимодействия более значимым, чем конечный результат соревнований.</a:t>
            </a:r>
            <a:endParaRPr lang="en-US" sz="1400" dirty="0"/>
          </a:p>
        </p:txBody>
      </p:sp>
      <p:sp>
        <p:nvSpPr>
          <p:cNvPr id="7" name="Text 3"/>
          <p:cNvSpPr/>
          <p:nvPr/>
        </p:nvSpPr>
        <p:spPr>
          <a:xfrm>
            <a:off x="831273" y="3877887"/>
            <a:ext cx="5818909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Взаимодействие и общение помогают создать сообщество единомышленников, где каждый чувствует свою ценность и важность.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15636" y="619298"/>
            <a:ext cx="9975273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Удовольствие от процесса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415636" y="1866207"/>
            <a:ext cx="3325091" cy="267669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Участие в мероприятии — это не только возможность проявить свои способности, но и удовольствие от самого процесса: волнение перед стартом, общение с единомышленниками, чувство вовлеченности в общее дело заряжают энергией и создают неповторимую атмосферу, которая надолго остается в памяти.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4572000" y="1866207"/>
            <a:ext cx="3325091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Каждый момент участия ценен сам по себе, независимо от конечного результата.</a:t>
            </a:r>
            <a:endParaRPr lang="en-US" sz="1400" dirty="0"/>
          </a:p>
        </p:txBody>
      </p:sp>
      <p:sp>
        <p:nvSpPr>
          <p:cNvPr id="6" name="Text 3"/>
          <p:cNvSpPr/>
          <p:nvPr/>
        </p:nvSpPr>
        <p:spPr>
          <a:xfrm>
            <a:off x="8728364" y="1866207"/>
            <a:ext cx="3325091" cy="6816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Это путь к личностному росту и новым открытиям.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5160" y="523702"/>
            <a:ext cx="4680065" cy="605166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831273" y="868680"/>
            <a:ext cx="5818909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Поддержка и командный дух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831273" y="1866207"/>
            <a:ext cx="5818909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Командный дух способствует созданию атмосферы взаимопомощи и уважения, где каждый участник чувствует свою значимость и вклад в общее дело.</a:t>
            </a:r>
            <a:endParaRPr lang="en-US" sz="1400" dirty="0"/>
          </a:p>
        </p:txBody>
      </p:sp>
      <p:sp>
        <p:nvSpPr>
          <p:cNvPr id="6" name="Text 2"/>
          <p:cNvSpPr/>
          <p:nvPr/>
        </p:nvSpPr>
        <p:spPr>
          <a:xfrm>
            <a:off x="831273" y="3528753"/>
            <a:ext cx="5818909" cy="142978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Поддержка со стороны коллег помогает преодолеть трудности и поверить в свои силы, даже когда результаты не соответствуют ожиданиям. Участие в команде учит ценить процесс взаимодействия и находить радость в совместном преодолении препятствий.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454727" y="203662"/>
            <a:ext cx="9975273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Важность самоотдачи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1454727" y="1450571"/>
            <a:ext cx="4156364" cy="11804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Самоотдача позволяет полностью раскрыть свой потенциал и достичь высоких результатов, даже если победа в итоге не важна.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6858000" y="1450571"/>
            <a:ext cx="4156364" cy="142978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Она помогает преодолеть трудности и стать лучше, развивая личные качества и навыки. Благодаря самоотдаче мы учимся ценить процесс и находить радость в каждом моменте участия.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2025-11-11T14:31:56Z</dcterms:created>
  <dcterms:modified xsi:type="dcterms:W3CDTF">2025-11-11T14:31:56Z</dcterms:modified>
</cp:coreProperties>
</file>