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945" y="457200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1034935"/>
            <a:ext cx="48213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Почему йога так популярна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2115589"/>
            <a:ext cx="4821382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презентации мы рассмотрим, почему йога стала популярной во всём мире, её историческое происхождение и значение. Обсудим физические и духовные преимущества практики, а также её влияние на здоровье и ментальное состояние человека. Осветим социальные аспекты йоги, разнообразие стилей и доступность для людей разных возрастов.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Доступность йоги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Йога доступна для людей с разным уровнем физической подготовки и возраста, поскольку включает в себя множество асан, адаптированных под индивидуальные потребности.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79723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Занятия йогой могут проводиться как в специализированных студиях, так и дома, что делает её доступной для широкого круга людей, независимо от их местоположения и графика.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728258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Кроме того, существуют онлайн-курсы и видеоуроки, позволяющие заниматься йогой в удобное время и в комфортной обстановке.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Разнообразие стилей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Йога предлагает широкий спектр стилей, от динамичных и энергичных практик, таких как Аштанга-виньяса, до спокойных и медитативных, например, Инь-йога.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Каждый стиль имеет свои особенности и может удовлетворить различные потребности и предпочтения людей, стремящихся к физическому и духовному благополучию.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разнообразие позволяет каждому найти подходящую практику, соответствующую его индивидуальным целям и образу жизни.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Йога для всех возрастов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Йога предлагает комплексные практики, которые помогают поддерживать физическое и ментальное здоровье в любом возрасте.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Занятия йогой способствуют улучшению гибкости, силы и равновесия, а также снижению уровня стресса и улучшению общего самочувствия. Благодаря адаптивности практик, йога доступна для людей всех возрастных групп, что делает её популярной среди широкого круга людей.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знаменитостей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Знаменитости популяризируют йогу, демонстрируя её как средство для достижения физической гармонии и духовного развития.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Их активное участие в мастер-классах и социальных проектах привлекает внимание широкой аудитории, способствуя увеличению числа последователей йоги.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Влияние известных личностей помогает формировать положительный имидж йоги как современного и актуального образа жизни.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Йога и фитнес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Йога и фитнес гармонично сочетаются, предоставляя возможность каждому человеку подобрать индивидуальный комплекс упражнений для достижения физического здоровья и духовного равновесия.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Занятия йогой способствуют улучшению гибкости, силы и выносливости, а также помогают снизить уровень стресса и улучшить общее самочувствие, что делает её привлекательной для людей, стремящихся к здоровому образу жизни. Сочетание практик дыхания, медитации и физических упражнений делает йогу эффективным инструментом для улучшения качества жизни и поддержания активного образа жизни в любом возрасте.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Йога как образ жизни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Йога становится всё более популярной благодаря своей способности интегрироваться в повседневную жизнь и служить не просто физической практикой, но и целостным образом жизни.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Она предлагает комплексный подход к здоровью, включая физическое, ментальное и духовное благополучие, что привлекает людей, стремящихся к гармонии и балансу между различными аспектами жизни. Практикующие йогу находят в ней не только способ поддержания физической формы, но и инструмент для самопознания и внутреннего развития.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йогу как многогранное явление, охватывающее физические, духовные и социальные аспекты. Мы увидели, что йога доступна для людей всех возрастов и может стать не только практикой для улучшения здоровья, но и образом жизни. Надеемся, что представленная информация вдохновит вас на изучение этого древнего учения.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История возникновения йоги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Йога зародилась в Древней Индии более 5 тысяч лет назад как система духовных и физических практик, направленных на достижение гармонии и просветления.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Основой йоги стали асаны — физические упражнения, которые помогают укрепить тело и дух.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 временем йога распространилась по всему миру, адаптируясь к различным культурам и традициям, и завоевала популярность благодаря своей эффективности и универсальности.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Физические преимущества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Йога способствует улучшению гибкости и укреплению мышц, что помогает поддерживать правильную осанку и снижает риск травм.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Регулярные занятия улучшают кровообращение и способствуют общему оздоровлению организма, повышая уровень энергии и жизненную силу.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528753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Практики йоги также могут помочь снять напряжение и улучшить качество сна, что делает её идеальным выбором для поддержания здоровья и благополучия.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Йога и здоровье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Йога способствует улучшению физического и психического здоровья, помогая снизить уровень стресса и тревожности.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Регулярные занятия улучшают гибкость, силу и баланс, а также способствуют общему укреплению организма и повышению качества жизни. Исследования подтверждают положительное влияние йоги на здоровье, что делает её популярной среди людей, стремящихся к гармонии тела и духа.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Духовные аспекты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Йога привлекает многих людей возможностью духовного развития и самопознания.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Она помогает обрести внутренний покой и гармонию, способствует глубокому осмыслению жизни и своего места в мире, что делает её особенно привлекательной в условиях современного стресса и суеты.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Духовные практики в йоге способствуют укреплению связи между телом, разумом и душой, что является одной из причин её растущей популярности.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Социальные аспекты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Йога способствует улучшению психоэмоционального состояния и снижению уровня стресса, что делает её популярной среди людей, стремящихся к гармонии между телом и духом. Занятия йогой помогают укрепить социальные связи и создать сообщества единомышленников, поддерживающих друг друга в практике.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45378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также способствует формированию позитивного отношения к здоровому образу жизни и самопознанию в рамках культурного и духовного обмена.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Йога как форма медитации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Йога как форма медитации позволяет достичь глубокого расслабления и внутренней гармонии.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Она помогает сосредоточиться на дыхании и ощущениях тела, отвлекаясь от повседневных стрессов и тревог.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Благодаря этому многие люди обращаются к йоге как к способу самопознания и духовного развития.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Йога и стресс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Йога становится всё более популярной благодаря своей способности снижать уровень стресса и улучшать общее психоэмоциональное состояние.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Регулярные практики помогают развить осознанность и контроль над телом и дыханием, что способствует более эффективному управлению стрессовыми ситуациями в повседневной жизни. Это делает йогу ценным инструментом для поддержания психического здоровья и благополучия в современном мире.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Преимущества для ментального здоровья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26766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Йога способствует снижению уровня стресса и тревожности благодаря активации парасимпатической нервной системы и выработке эндорфинов. Регулярные практики помогают улучшить эмоциональное состояние и способствуют общему психоэмоциональному благополучию, позволяя ощутить гармонию и баланс между физическим и ментальным здоровьем.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Благодаря этому йога становится всё более популярным способом поддержания душевного равновесия в современном мире.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2025-11-30T13:11:06Z</dcterms:created>
  <dcterms:modified xsi:type="dcterms:W3CDTF">2025-11-30T13:11:06Z</dcterms:modified>
</cp:coreProperties>
</file>