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945" y="457200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1034935"/>
            <a:ext cx="4821382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Почему собаку часто называют «лучшим другом человека»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2115589"/>
            <a:ext cx="4821382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презентации мы рассмотрим, почему собаки заслужили звание «лучшего друга человека». Осветим исторический контекст взаимодействия человека и собаки, а также их сотрудничество в различных сферах жизни. Обсудим, как собаки помогают людям, проявляют верность и преданность, оказывают эмоциональную поддержку и становятся компаньонами.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Терапевтическое воздействие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Собаки оказывают значительное терапевтическое воздействие на людей, снижая уровень стресса и улучшая эмоциональное состояние благодаря своей способности дарить безусловную любовь и поддержку.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Регулярное общение с собаками способствует выработке окситоцина, известного как гормон счастья, что помогает снизить тревожность и улучшить общее самочувствие человека. Исследования показывают, что терапия с участием собак эффективна в работе с детьми и взрослыми, страдающими от различных психологических проблем.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Собака и семья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Собака — это верный спутник и надёжный друг, который дарит радость и поддержку каждому члену семьи.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Она становится настоящим членом семьи, всегда готовым выслушать и поддержать.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Собаки проявляют безграничную преданность, что делает их незаменимыми компаньонами в жизни человека.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Воспитание и дрессировка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Собаки проявляют удивительные способности к обучению и адаптации, что делает их отличными компаньонами для человека. Благодаря своей сообразительности и готовности угождать хозяину, они легко поддаются воспитанию и дрессировке, становясь преданными друзьями и надёжными помощниками в различных ситуациях.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45378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Воспитание и дрессировка позволяют укрепить связь между человеком и собакой, делая их отношения ещё более гармоничными и доверительными.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Привязанность собаки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Собаки проявляют глубокую привязанность к своему хозяину, что выражается в их стремлении всегда быть рядом, готовности прийти на помощь в трудную минуту и способности искренне радоваться общению.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Эта преданность делает их незаменимыми компаньонами и укрепляет эмоциональную связь между человеком и собакой, основанную на взаимном доверии и любви.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Собаки запоминают доброту и заботу, отвечая на них верностью и лаской.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Собаки и общество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Собаки на протяжении многих веков являются неотъемлемой частью жизни человека, выполняя функции не только надёжных охранников, но и преданных компаньонов. Они способны устанавливать глубокие эмоциональные связи, проявляя безусловную любовь и преданность, что делает их незаменимыми спутниками в повседневной жизни и способствует формированию крепких межличностных отношений между людьми.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4044142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Собаки обучаемы и легко адаптируются к различным условиям жизни, что делает их прекрасными помощниками и друзьями в любых обстоятельствах.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Преимущества взаимодействия с собаками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Взаимодействие с собаками способствует улучшению психоэмоционального состояния человека, помогает снизить уровень стресса и тревожности, а также развивает социальные навыки и умение заботиться о других.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Собаки дарят радость и положительные эмоции, их присутствие может стать источником вдохновения и мотивации.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Общение с четвероногими друзьями учит ответственности и укрепляет связь между людьми, создавая атмосферу взаимопонимания и доверия.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многогранную роль собак в жизни человека, от исторической связи до эмоциональной поддержки и социального взаимодействия. Мы увидели, что собаки не только верные спутники, но и важные помощники в различных сферах жизни. Взаимодействие с собаками приносит множество преимуществ и способствует укреплению семейных и общественных связей.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Исторический контекст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Собаки были одомашнены более 30 тысяч лет назад, что делает их одними из первых животных, с которыми человек начал взаимодействовать.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 протяжении веков собаки помогали людям в охоте, охране жилищ и передвижении, что укрепило их статус незаменимого помощника и верного друга.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Их преданность и способность адаптироваться к различным условиям жизни человека способствовали формированию глубокой эмоциональной связи между людьми и собаками.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Собаки и помощь человеку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Собаки на протяжении веков остаются верными компаньонами человека, оказывая неоценимую помощь в различных сферах жизни.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не только преданные друзья и спутники, но и незаменимые помощники в поисково-спасательных операциях, терапии и помощи людям с ограниченными возможностями. Их способность к обучению, интуитивное понимание эмоций человека и безусловная любовь делают собак идеальными компаньонами для многих людей.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Верность и преданность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Собаки известны своей верностью и преданностью хозяевам, которые остаются с ними в радости и в горе, поддерживая в любых ситуациях. Их способность формировать глубокие эмоциональные связи с людьми делает их незаменимыми компаньонами, готовыми защищать и заботиться о своих владельцах на протяжении всей жизни.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45378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Эта уникальная черта собак является одной из главных причин, почему их считают лучшими друзьями человека.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Эмоциональная поддержка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Собаки известны своей преданностью и способностью формировать глубокие эмоциональные связи с людьми.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могут быть настоящими компаньонами, которые всегда готовы выслушать и поддержать в трудную минуту, что делает их незаменимыми для многих семей и способствует укреплению эмоциональной связи между человеком и животным. Их способность чувствовать настроение хозяина и готовность дарить любовь и ласку делают собак прекрасными терапевтами для души.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Собака как компаньон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Собака — это преданный и верный компаньон, который всегда готов поддержать человека в любой ситуации.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697480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Эти животные обладают высоким уровнем интеллекта и способностью к обучению, что позволяет им адаптироваться к различным условиям жизни и выполнять разнообразные команды.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87788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Их безусловная любовь и привязанность делают собак незаменимыми спутниками, способными дарить радость и улучшать качество жизни своего хозяина.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Обучение и социализация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Собаки с первых дней жизни в семье активно взаимодействуют с человеком и другими животными, что способствует их социализации. Они легко обучаются командам и правилам поведения в доме, что делает их прекрасными компаньонами.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Благодаря своей способности к обучению и социализации собаки становятся преданными друзьями, которые всегда готовы поддержать и порадовать своего хозяина.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Охранные качества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Собаки обладают выдающимися охранными качествами, которые делают их незаменимыми защитниками и верными стражами.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Их острый ум и способность к обучению позволяют быстро адаптироваться к различным ситуациям и эффективно реагировать на угрозы. Преданность и бесстрашие делают собак надёжными спутниками, способными защитить своего хозяина в любых обстоятельствах.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Служебные собаки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Служебные собаки — незаменимые помощники человека в различных сферах жизни.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обучены выполнять сложные задачи, проявляя преданность и высокий интеллект.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Благодаря своим уникальным способностям, служебные собаки помогают людям в спасательных операциях, охране объектов и поиске пропавших людей.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2025-11-10T20:49:41Z</dcterms:created>
  <dcterms:modified xsi:type="dcterms:W3CDTF">2025-11-10T20:49:41Z</dcterms:modified>
</cp:coreProperties>
</file>