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Почему Земля вращается вокруг Солнца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основные механизмы, обеспечивающие вращение Земли вокруг Солнца, включая исторические попытки объяснения этого явления. Особое внимание будет уделено законам гравитации, инерции и центробежной силы, а также влиянию других планет и формы орбиты Земли на её движение. Мы также обсудим неравномерность движения, афелий, перигелий и влияние Солнца на стабильность орбиты Земли.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Афелий и перигелий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процессе орбитального движения Земли вокруг Солнца наблюдаются две ключевые точки: афелий и перигелий.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Афелий — это точка, в которой планета находится на максимально удалённом расстоянии от Солнца, а перигелий — на максимально приближённом. Изменение расстояния между Землёй и Солнцем в этих точках не влияет на стабильность вращения Земли вокруг своей оси, но определяет различия в интенсивности солнечного излучения, что влияет на климат и сезоны.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Солнца на Землю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Солнце, являясь центром нашей Солнечной системы, оказывает значительное влияние на Землю через гравитационные силы, которые удерживают планету на её орбите и заставляют её вращаться вокруг своей оси. Благодаря этому воздействию, Земля не только движется по определённой траектории вокруг Солнца, но и испытывает смену времён года, что обусловлено наклоном земной оси относительно плоскости орбиты.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Энергия, получаемая от Солнца, влияет на климат, погоду и все жизненные процессы на планете, делая его ключевым фактором для существования жизни на Земле.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Стабильность орбиты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Стабильность орбиты Земли вокруг Солнца обеспечивается балансом между центробежной силой, возникающей из-за вращения планеты, и гравитационным притяжением Солнца.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Этот баланс позволяет Земле сохранять постоянную траекторию движения и не отклоняться от орбиты, что создаёт предсказуемые сезонные изменения и обеспечивает постоянство климатических условий на протяжении тысячелетий. Благодаря этому, на Земле сформировались условия, благоприятные для существования жизни.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Современные теории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Современные теории объясняют движение Земли вокруг Солнца на основе законов гравитации, сформулированных Исааком Ньютоном.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Согласно этим законам, каждое тело во Вселенной притягивает другие тела с силой, прямо пропорциональной их массе и обратно пропорциональной квадрату расстояния между ними. Теория гравитации позволяет предсказывать орбиты планет и других небесных тел с высокой точностью.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Роль массы и расстояний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Масса Солнца, значительно превышающая массу Земли, создаёт гравитационное притяжение, которое удерживает нашу планету на орбите и заставляет её вращаться вокруг светила. Расстояние между Землёй и Солнцем определяет период обращения нашей планеты, который составляет примерно один земной год, обеспечивая стабильность и предсказуемость этого движения.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79476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Гравитационное взаимодействие между Землёй и Солнцем подчиняется законам физики, что объясняет механизмы и причины вращения Земли вокруг Солнца.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Итог вращения Земли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результате вращения Земли вокруг Солнца происходит смена времён года, что обусловлено наклоном земной оси относительно плоскости эклиптики.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движение также формирует циклы освещённости и температур на планете, влияя на климатические условия и жизнедеятельность организмов.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вращению Земли вокруг Солнца существует возможность существования разнообразных экосистем и поддержания жизни на планете.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основные факторы, влияющие на движение Земли вокруг Солнца, от исторических попыток объяснения до современных теорий. Мы увидели, как гравитация, центробежная сила, инерция и другие небесные тела определяют форму и стабильность орбиты Земли. Надеемся, что представленная информация была полезной и интересной.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Исторические попытки объяснения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Древние философы, такие как Аристотель, объясняли движение небесных тел через концепцию геоцентрической модели, согласно которой Земля считалась центром Вселенной, а планеты и Солнце вращались вокруг неё.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Средние века Коперник предложил гелиоцентрическую модель, где в центре Солнечной системы находится Солнце, а планеты, включая Землю, вращаются вокруг него.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Современные научные теории, такие как законы Ньютона и теория гравитации, позволили более точно объяснить механизмы движения планет в Солнечной системе.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Гравитация и законы Ньютона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Согласно законам Ньютона, каждое тело во Вселенной притягивает другие тела с силой, прямо пропорциональной произведению их масс и обратно пропорциональной квадрату расстояния между центрами масс.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Гравитация — это сила, которая удерживает планеты на орбитах и заставляет Землю вращаться вокруг Солнца. Исаак Ньютон сформулировал законы, объясняющие, почему планеты движутся по эллиптическим орбитам и сохраняют стабильность своего положения в Солнечной системе.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Закон всемирного тяготения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Закон всемирного тяготения, сформулированный Исааком Ньютоном, объясняет, что между любыми двумя объектами во Вселенной существует сила притяжения, прямо пропорциональная произведению их масс и обратно пропорциональная квадрату расстояния между ними. Эта сила удерживает планеты на орбитах вокруг Солнца, включая Землю, обеспечивая стабильное движение нашей планеты по эллиптической траектории, несмотря на огромные расстояния.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404414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этому закону мы понимаем, что движение Земли вокруг Солнца обусловлено гравитационным взаимодействием между ними.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Центробежная сила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Центробежная сила возникает в результате движения Земли по орбите вокруг Солнца и противодействует гравитационному притяжению, стремясь отдалить планету от звезды.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Эта сила является одним из факторов, обеспечивающих стабильность орбиты Земли и её постоянное движение по ней, несмотря на мощное гравитационное воздействие Солнца. Благодаря балансу между центробежной силой и гравитацией Земля сохраняет свою траекторию и не удаляется от Солнца, что позволяет ей вращаться вокруг него в стабильном режиме.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Инерция и движение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Инерция — это свойство тел сохранять своё состояние покоя или равномерного прямолинейного движения, пока на них не подействует внешняя сила.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Земля, находясь в состоянии движения, продолжает вращаться вокруг Солнца благодаря инерции, преодолевая воздействие лишь незначительных тормозящих факторов, таких как гравитационные взаимодействия с другими небесными телами.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227022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объясняет, почему наша планета сохраняет свою орбиту и не останавливается в пространстве.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других планет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Влияние других планет на орбиту Земли минимально и не является основной причиной её вращения вокруг Солнца.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Гравитационные взаимодействия с крупными планетами, такими как Юпитер и Сатурн, могут незначительно изменять траекторию движения Земли, однако эти изменения настолько малы, что не влияют на стабильность её орбиты в долгосрочной перспективе.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Тем не менее, совокупное воздействие всех планет Солнечной системы помогает поддерживать баланс и стабильность орбитальных параметров Земли.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Форма орбиты Земли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Форма орбиты Земли вокруг Солнца представляет собой эллипс, слегка вытянутый, но близкий к кругу.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Расстояние от Земли до Солнца в разных точках орбиты меняется, однако это не влияет на стабильность вращения планеты. Благодаря наклону оси и эллиптической форме орбиты на Земле существует смена времён года.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Неравномерность движения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то, что движение Земли по орбите вокруг Солнца подчиняется законам физики, оно не является равномерным из-за гравитационного взаимодействия с другими небесными телами. Это приводит к небольшим изменениям в скорости и направлении движения нашей планеты, что влияет на длительность сезонов и астрономические явления.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неравномерность движения обусловливает разницу в продолжительности солнечных суток в течение года.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2025-11-10T20:45:28Z</dcterms:created>
  <dcterms:modified xsi:type="dcterms:W3CDTF">2025-11-10T20:45:28Z</dcterms:modified>
</cp:coreProperties>
</file>