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3" y="498764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065818" y="1034935"/>
            <a:ext cx="48213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Поколение одиночества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7065818" y="2115589"/>
            <a:ext cx="4821382" cy="242731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 феномен одиночества, начиная с его исторического контекста и заканчивая современными подходами к преодолению. Обсудим причины и социальные аспекты одиночества, его психологические последствия и влияние на здоровье. Также рассмотрим роль технологий, семьи, образования и социальных программ в контексте борьбы с одиночеством.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Молодёжь и одиночество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Молодёжь в современном обществе часто сталкивается с ощущением одиночества, несмотря на возможность постоянного общения в социальных сетях.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связано с трудностями в установлении глубоких межличностных связей и поиском своего места в социуме.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528753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Одиночество среди молодёжи может приводить к стрессу и снижению качества жизни, что подчёркивает важность создания условий для формирования крепких социальных связей.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Старшее поколение и одиночество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Одиночество старшего поколения часто становится результатом социальных изменений и утраты близких, что приводит к изоляции и снижению качества жизни. Многие пожилые люди сталкиваются с трудностями в адаптации к новым условиям жизни и нуждаются в поддержке и внимании со стороны общества.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29989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развивать программы социальной поддержки и интеграции для старшего поколения, чтобы помочь им преодолеть чувство одиночества и изоляции.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Социальные программы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Социальные программы направлены на поддержку уязвимых слоёв населения и снижение уровня одиночества среди пожилых людей. Они включают в себя различные инициативы, такие как организация клубов по интересам, волонтёрские проекты и психологические консультации, способствующие созданию сообщества и поддержке социальных связей.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4537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Участие в таких программах помогает преодолеть чувство изоляции и способствует улучшению качества жизни пожилых людей.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Поддержка одиноких людей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Одинокие люди часто испытывают чувство изоляции и недостаток социальной поддержки, что может привести к психологическим проблемам и ухудшению качества жизни. Для преодоления этих трудностей важно создавать инклюзивные сообщества и программы, направленные на поддержку таких людей, включая организацию мероприятий, клубов по интересам и групп поддержки, способствующих установлению социальных связей и взаимопомощи.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295996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Государственные и общественные инициативы могут сыграть ключевую роль в снижении уровня одиночества и улучшении благополучия этой категории граждан.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Примеры успешных проектов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рамках проекта «Поколение одиночества» были реализованы инициативы по организации встреч пожилых людей для общения и совместного времяпрепровождения.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2797233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Например, в нескольких городах успешно прошли фестивали старшего поколения, на которых проводились мастер-классы, выставки и лекции на темы, актуальные для пожилых людей.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728258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Также были организованы регулярные клубы по интересам, где участники могут делиться опытом и находить новых друзей.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Пути преодоления одиночества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Преодоление одиночества начинается с осознания своих эмоций и потребностей.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развивать навыки общения и устанавливать контакты с окружающими людьми, чтобы создать поддерживающую социальную сеть.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628505"/>
            <a:ext cx="6650182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Участие в групповых мероприятиях и волонтёрской деятельности может стать эффективным способом борьбы с чувством изоляции и одиночества.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феномен одиночества, его причины и последствия, а также обсудили социальные программы и пути преодоления. Надеемся, что представленная информация поможет лучше понять проблему одиночества и найти способы её решения.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Определение понятия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Поколение одиночества — это группа людей, которые выросли в условиях, способствующих социальной изоляции и дефициту межличностных связей.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Это явление отражает глубокие изменения в структуре общества, где цифровые технологии и ускоренный темп жизни создают барьеры для формирования крепких и доверительных отношений.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результате представители этого поколения могут испытывать трудности в установлении и поддержании социальных контактов.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Причины одиночества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Чувство одиночества среди представителей поколения Z может быть обусловлено высокой степенью цифровизации общения, которая приводит к поверхностности контактов и недостатку глубоких эмоциональных связей.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Также важную роль играет ускоренный темп жизни и постоянная занятость, не оставляющие времени на выстраивание межличностных отношений.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 менее значимым фактором является страх перед неудачей в личных отношениях, который заставляет многих избегать близких связей.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Социальные аспекты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Социальные аспекты одиночества поколения проявляются в растущей тенденции к изоляции, особенно среди молодёжи, что обусловлено развитием цифровых технологий и изменением структуры общества. Это ведёт к снижению качества межличностных отношений и ослаблению социальных связей, что, в свою очередь, усугубляет чувство одиночества и отчуждения среди представителей молодого поколения.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794760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результате формируются новые модели социального взаимодействия, требующие переосмысления подходов к поддержке ментального здоровья и формированию устойчивых социальных связей.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Психологические последствия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6650182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Поколение одиночества сталкивается с серьёзными психологическими последствиями, такими как повышенная тревожность и депрессия, которые могут привести к социальной изоляции и снижению качества жизни.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2697480"/>
            <a:ext cx="6650182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Чувство одиночества и непонимания со стороны общества может вызвать у людей ощущение ненужности и утраты смысла жизни, что, в свою очередь, усугубляет эмоциональное состояние и затрудняет межличностные отношения.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1454727" y="3877887"/>
            <a:ext cx="6650182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Важно осознавать эти последствия и стремиться к созданию поддерживающей среды для всех членов общества.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Влияние на здоровье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Одиночество может приводить к повышению уровня стресса и тревожности, что негативно сказывается на психическом здоровье человека. Длительное одиночество связано с увеличением риска развития депрессии и других психических расстройств, а также может способствовать ухудшению общего физического состояния и снижению иммунитета.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45378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Исследования показывают, что одиночество может влиять на качество жизни и социальное взаимодействие, что особенно актуально для молодого поколения.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Технологии и одиночество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современном мире технологии стали неотъемлемой частью повседневной жизни, однако их повсеместное распространение привело к изменению социальных взаимодействий и повышению уровня одиночества среди представителей поколения Z. Виртуальное общение зачастую заменяет реальные встречи, что усиливает ощущение изоляции и затрудняет развитие глубоких межличностных связей.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46615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Несмотря на обилие онлайн-платформ, многие молодые люди испытывают дефицит живого общения и эмоциональной близости.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Роль семьи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Семья является основным источником эмоциональной поддержки и социального взаимодействия для молодого поколения, помогая им преодолевать чувство одиночества и изоляции. Семейные связи формируют ценности и модели поведения, которые могут как способствовать, так и препятствовать формированию устойчивых межличностных отношений у детей и подростков.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794760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условиях ослабления семейных уз поколение может ощущать ещё более глубокое одиночество и отчуждение от общества.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Образование и одиночество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Образование может стать как фактором преодоления одиночества, так и причиной его усиления. В современном обществе многие молодые люди испытывают трудности с социализацией в учебных заведениях, что приводит к формированию замкнутого круга, в котором одиночество усугубляется отсутствием социальных навыков и возможностей для их развития.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46615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Образовательные программы должны включать элементы, направленные на формирование коммуникативных навыков и борьбу с чувством изоляции среди студентов.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2025-11-29T17:51:45Z</dcterms:created>
  <dcterms:modified xsi:type="dcterms:W3CDTF">2025-11-29T17:51:45Z</dcterms:modified>
</cp:coreProperties>
</file>