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Повторное использование, сокращение и переработка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основные аспекты устойчивого развития, включая повторное использование, сокращение и переработку ресурсов. Обсудим важность этих процессов для сохранения окружающей среды и рационального использования природных богатств. Также представим примеры успешных практик и стратегии, которые помогут преодолеть существующие препятствия на пути к эффективной переработке отходов.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Этапы процесса переработки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Процесс переработки включает в себя несколько ключевых этапов: сбор и сортировка отходов, их транспортировка на перерабатывающие заводы, где происходит измельчение и разделение материалов, а затем их очистка и формирование в новые продукты, готовые к повторному использованию.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295996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каждом этапе важно обеспечить качественную обработку для сохранения свойств сырья и минимизации потерь.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переработки снижается потребность в первичных ресурсах и уменьшается количество отходов, попадающих на свалки.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62545" y="1699953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Препятствия для переработки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662545" y="2697480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Переработка отходов сталкивается с серьёзными техническими ограничениями, включая сложность разделения различных видов материалов и высокие затраты на современные технологии обработки. Кроме того, недостаток инфраструктуры и системы сбора отходов в некоторых регионах существенно затрудняет организацию эффективной переработки, что снижает общий уровень утилизации и увеличивает объёмы свалок.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Законодательные меры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государственной политики активно разрабатываются и внедряются законодательные акты, направленные на стимулирование сокращения отходов и повышения уровня переработки. Законы устанавливают обязательные нормы и стандарты для предприятий, предусматривающие ответственность за нарушение экологических требований и правил обращения с отходами.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Эффективное применение этих мер способствует формированию экологически ответственного поведения бизнеса и граждан.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бизнеса в переработке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Бизнес играет ключевую роль в процессе переработки, внедряя инновационные технологии и разрабатывая экологически устойчивые продукты.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Компании активно сотрудничают с перерабатывающими предприятиями, обеспечивая эффективную утилизацию отходов и снижая негативное воздействие на окружающую среду. Благодаря этому, бизнес не только способствует сохранению природных ресурсов, но и формирует новые модели ответственного потребления.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успешных проектов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программы по сокращению отходов в Европе были реализованы проекты по переработке пластиковых бутылок, благодаря которым удалось сократить количество пластика, попадающего на свалки, и создать новые рабочие места.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России успешно функционируют инициативы по переработке электронных устройств, что позволило предотвратить выброс опасных веществ в атмосферу и почву и дало возможность извлекать ценные ресурсы для повторного использования.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476404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России реализованы проекты по сбору и переработке бумаги, что снизило нагрузку на леса и улучшило экологическую обстановку в регионах.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переработки и устойчивого развития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будущем переработка отходов станет ключевым элементом устойчивого развития, обеспечивая не только сокращение объёмов мусора, но и значительное снижение негативного воздействия на окружающую среду.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Технологии переработки будут активно совершенствоваться, что позволит расширить спектр перерабатываемых материалов и повысить эффективность процессов. В результате человечество сможет создать более экологичную и ресурсосберегающую экономику, способствующую сохранению природных богатств для будущих поколений.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аспекты устойчивого развития, включая повторное использование, сокращение потребления ресурсов и переработку отходов. Надеемся, что представленная информация будет полезна для принятия решений и внедрения практик, способствующих сохранению окружающей среды.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Важность устойчивого развития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Устойчивое развитие играет ключевую роль в обеспечении экологической безопасности и сохранении природных ресурсов для будущих поколений.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способствует снижению негативного воздействия на окружающую среду и улучшению качества жизни людей за счёт рационального использования природных богатств и внедрения инновационных технологий в процессы повторного использования, сокращения и переработки материалов.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важно для создания более гармоничного и устойчивого будущего для всех жителей планеты.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Принципы повторного использования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Повторное использование основывается на принципах экономии ресурсов и снижения экологического воздействия. Оно включает в себя рациональное применение уже созданных объектов и материалов, минимизируя необходимость в новых производствах и сокращая объёмы отходов.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Такой подход способствует устойчивому развитию и поддержанию экологического равновесия, обеспечивая долгосрочную сохранность природных ресурсов.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повторного использования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Повторное использование материалов позволяет сократить количество отходов и снизить нагрузку на природные ресурсы. Например, старые деревянные поддоны могут быть преобразованы в мебель или элементы декора, а пластиковые бутылки — переработаны в новые изделия, такие как контейнеры или строительные материалы.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демонстрирует, как даже отходы могут стать источником новых возможностей для устойчивого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Сокращение потребления ресурсов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Сокращение потребления ресурсов позволяет минимизировать негативное воздействие на окружающую среду и снизить объёмы отходов.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Оптимизация производственных процессов и внедрение энергосберегающих технологий способствуют уменьшению нагрузки на природные ресурсы и улучшению экологической ситуации.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шаг в сторону сокращения потребления помогает приблизить устойчивое будущее и сохранить планету для будущих поколений.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Стратегии сокращения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Эффективные стратегии сокращения потребления ресурсов включают внедрение принципов устойчивого проектирования на этапе разработки продукции, что позволяет минимизировать материалы и энергию.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Важным шагом является также оптимизация производственных процессов для уменьшения отходов и повышения эффективности использования ресурсов. Применение циркулярных моделей бизнеса и сотрудничество с партнёрами по отрасли способствуют более рациональному использованию материалов и снижению экологического следа.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Переработка отходов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Переработка отходов является ключевым элементом в стратегии устойчивого развития, позволяя сократить объёмы мусора на свалках и минимизировать негативное воздействие на окружающую среду.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Процесс включает в себя сбор, сортировку, обработку и повторное использование материалов, что способствует сохранению природных ресурсов и снижению выбросов парниковых газов.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технологии и методы переработки позволяют эффективно утилизировать различные виды отходов, включая пластик, бумагу, металлы и стекло, превращая их во вторичное сырьё для новых производств.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Виды перерабатываемых материалов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Перерабатываемые материалы включают в себя различные виды бумаги и картона, которые широко используются в повседневной жизни и могут быть многократно переработаны без потери качества.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Пластик, особенно PET и HDPE, также подлежит переработке и находит применение в новых изделиях, снижая потребность в первичном сырье. Металлы, такие как алюминий и сталь, обладают высокой степенью переработки и используются в различных отраслях, включая автомобильную и строительную промышленности.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Технологии переработки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технологии переработки позволяют эффективно использовать вторичное сырьё, минимизируя негативное воздействие на окружающую среду.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Переработка включает в себя механическую и химическую обработку материалов, что обеспечивает возможность их повторного применения в различных отраслях промышленности.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способствует снижению объёмов отходов и уменьшению потребности в новых природных ресурсах.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2025-11-09T22:12:37Z</dcterms:created>
  <dcterms:modified xsi:type="dcterms:W3CDTF">2025-11-09T22:12:37Z</dcterms:modified>
</cp:coreProperties>
</file>