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945" y="457200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1034935"/>
            <a:ext cx="48213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Русалки мифы и легенды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2115589"/>
            <a:ext cx="4821382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презентации мы рассмотрим мифологические представления о русалках, их образы в культурах разных народов, а также их отражение в искусстве, литературе, кино и современных представлениях. Особое внимание будет уделено символике и атрибутам русалок, их поведению и характеру, а также легендам, связанным с этими существами. Мы также обсудим влияние мифов о русалках на культуру.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Русалки в искусстве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Русалки — одни из самых популярных мифических существ в искусстве, они вдохновляли художников на создание многочисленных живописных полотен, начиная с эпохи Ренессанса.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046615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Изображения русалок можно увидеть в работах таких мастеров, как Питер Брейгель и Рембрандт, где они часто представлены как загадочные и чарующие существа, сочетающие в себе черты человека и природы.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227022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Художники использовали образ русалки для передачи глубоких эмоций и символических смыслов, отражающих человеческую природу и её взаимодействие с окружающим миром.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Русалки в литературе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Русалки в литературе часто выступают как загадочные и мистические существа, воплощающие силу водной стихии и привлекающие внимание своей красотой.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стали популярными персонажами в произведениях различных авторов, начиная с фольклорных сказок и заканчивая классическими романами, где их образ трансформировался и обогащался новыми чертами.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877887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Русалки символизируют двойственность природы, сочетая в себе притягательность и опасность, что делает их особенно интересными для читателей и авторов.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Русалки в кино и мультипликации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Русалки в кино и мультипликации часто становятся яркими и запоминающимися персонажами, воплощая образы из древних мифов и легенд.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кинематографе они могут изображаться как существа, обладающие магической силой и чарующей красотой, что привлекает зрителей и вызывает интерес к мифологическим сюжетам. Примеры таких образов можно увидеть в фильмах и мультфильмах, где русалки становятся символами волшебства и тайны.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Современные представления о русалках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современном понимании русалки представляют собой мифических существ, сочетающих в себе черты человека и рыбы, обитающих в водоёмах и обладающих магическими способностями.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Несмотря на то что многие считают их сказочными персонажами, образ русалки продолжает вдохновлять художников, писателей и кинематографистов, сохраняя своё влияние на массовую культуру.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628505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Представления о русалках варьируются в зависимости от культурных традиций, но их общий образ остаётся узнаваемым и популярным в современном обществе.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мифов о русалках на культуру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Мифы о русалках оказали значительное влияние на европейскую культуру, став источником вдохновения для художников, писателей и композиторов, которые создавали произведения, отражающие образ этих мифических существ. Русалки стали популярными персонажами в литературе, например, в сказках Ганса Христиана Андерсена, а также в живописи, где их изображали как загадочных и прекрасных созданий.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4044142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Их образ также нашёл отражение в музыке, где русалки стали символом красоты и опасности, воплощая в себе противоречивость и загадочность морских глубин.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Заключение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Подводя итог, можно сказать, что образ русалки в мифологии и легендах разных народов многогранен и противоречив.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 объединяет в себе как элементы красоты и очарования, так и опасности и коварства.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528753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Русалки стали источником вдохновения для искусства и литературы, оставив глубокий след в культуре.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образ русалки в различных культурах, от мифов и легенд до современного восприятия. Мы увидели, как русалки представлены в искусстве, литературе и кино, а также обсудили их символику и влияние на культуру. Надеемся, что эта информация была для вас интересной и познавательной.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Общее представление о русалках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Русалки — мифические существа, которые часто встречаются в фольклоре и легендах различных народов.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представляют собой прекрасных женщин с рыбьими хвостами, обитающих в водоёмах, и считаются духами воды.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разных культурах русалки могут иметь разные характеры и способности, но их связь с водными просторами остаётся неизменной.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Русалки в мифологии разных народов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Русалки в мифологии разных народов представляют собой загадочных существ, которые часто ассоциируются с водными стихиями и могут принимать различные образы.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славянской мифологии русалки — это духи рек и озёр, связанные с природой и временами года, в то время как в некоторых европейских традициях они могут быть представлены как опасные существа, способные утащить человека под воду.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Эти мифические создания играют важную роль в фольклоре, отражая страхи и верования людей о природе и её силах.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Образ русалки в европейской мифологии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Русалки — одни из самых загадочных и противоречивых существ в европейской мифологии, олицетворяющие двойственность природы и связь с водной стихией.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разных культурах они могут быть как прекрасными созданиями, способными очаровать своей песней, так и опасными существами, которые могут утащить человека на дно. Образ русалки часто ассоциируется с красотой и таинственностью, но также может символизировать опасность и непредсказуемость природных сил.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Образ русалки в славянской мифологии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славянской мифологии русалка — это мифическое существо, связанное с водными стихиями и природой, часто представляемое как прекрасная девушка с рыбьим хвостом, олицетворяющая силы воды и природы.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Эти существа считаются двойственными по своей природе: они могут быть как доброжелательными, так и злыми, в зависимости от обстоятельств, и нередко ассоциируются с купальскими праздниками и обрядами, посвящёнными природе и плодородию.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Образ русалки тесно связан с водной стихией и отражает сложные представления славян о природе и её силах.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Образ русалки в морской мифологии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Образ русалки в морской мифологии представляет собой воплощение силы и красоты природы, сочетая в себе черты человека и морского существа.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79723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Русалки часто ассоциируются с подводным миром и выступают как существа, способные влиять на судьбы мореплавателей, привлекая их своей загадочностью и пением.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728258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являются символом гармонии между человеком и природой, но также могут быть и опасными созданиями, играющими с судьбами людей у моря.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Легенды о русалках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Русалки — мифические существа, которые во многих культурах ассоциируются с морской стихией и загадочной красотой.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славянской мифологии они считаются опасными духами воды, способными завлекать людей своими песнями и приводить их к гибели.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Легенды о русалках встречаются по всему миру, отражая страхи и восхищение человека перед могуществом и непредсказуемостью водной стихии.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Поведение и характер русалок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Русалки известны своей непредсказуемостью и переменчивостью настроения, что делает их загадочными и опасными существами.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могут быть как дружелюбными и игривыми, так и мстительными и коварными, в зависимости от обстоятельств и отношения к ним человека. Их поведение часто определяется легендами и культурными традициями разных народов, что придаёт им уникальные черты в разных мифологиях.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Символика и атрибуты русалок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Русалки часто изображаются с длинными зелёными волосами, которые могут символизировать их связь с природой и водными стихиями.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Их одеяния, обычно полупрозрачные и развевающиеся, отражают их мистическую и чарующую сущность, подчёркивая их близость к водным глубинам и одновременно к миру людей.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Атрибутами русалок также нередко становятся магические предметы, такие как зеркальца или гребни, которые усиливают их способность очаровывать и заманивать моряков в пучину.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2025-11-10T21:01:20Z</dcterms:created>
  <dcterms:modified xsi:type="dcterms:W3CDTF">2025-11-10T21:01:20Z</dcterms:modified>
</cp:coreProperties>
</file>