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notesMasterIdLst>
    <p:notesMasterId r:id="rId18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673" y="498764"/>
            <a:ext cx="5497536" cy="5497536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7065818" y="1034935"/>
            <a:ext cx="4821382" cy="98090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Сколько я трачу на социальные сети и видеоигры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7065818" y="2115589"/>
            <a:ext cx="4821382" cy="217793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В этой презентации мы рассмотрим, сколько средств тратится на социальные сети и видеоигры, а также общие расходы на интернет. Обсудим время, проводимое в этих активностях, и влияние на бюджет. Кроме того, мы затронем альтернативные траты и их воздействие на повседневную жизнь, а также предложим способы оптимизации расходов и рекомендации по управлению временем.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2891" y="415636"/>
            <a:ext cx="3308465" cy="6026727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831273" y="868680"/>
            <a:ext cx="5818909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Альтернативные траты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831273" y="1866207"/>
            <a:ext cx="5818909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Альтернативные траты на социальные сети и видеоигры могут включать расходы на хобби и развлечения, которые приносят удовольствие и способствуют отдыху.</a:t>
            </a:r>
            <a:endParaRPr lang="en-US" sz="1400" dirty="0"/>
          </a:p>
        </p:txBody>
      </p:sp>
      <p:sp>
        <p:nvSpPr>
          <p:cNvPr id="6" name="Text 2"/>
          <p:cNvSpPr/>
          <p:nvPr/>
        </p:nvSpPr>
        <p:spPr>
          <a:xfrm>
            <a:off x="831273" y="2797233"/>
            <a:ext cx="5818909" cy="11804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Например, это могут быть траты на книги, настольные игры, спортивные активности или культурные мероприятия, которые также требуют времени и ресурсов, но могут быть более полезными для развития и общения.</a:t>
            </a:r>
            <a:endParaRPr lang="en-US" sz="1400" dirty="0"/>
          </a:p>
        </p:txBody>
      </p:sp>
      <p:sp>
        <p:nvSpPr>
          <p:cNvPr id="7" name="Text 3"/>
          <p:cNvSpPr/>
          <p:nvPr/>
        </p:nvSpPr>
        <p:spPr>
          <a:xfrm>
            <a:off x="831273" y="3977640"/>
            <a:ext cx="5818909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Рассмотрите возможность перераспределения бюджета на эти активности, чтобы найти баланс между виртуальным и реальным миром.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454727" y="203662"/>
            <a:ext cx="9975273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Влияние на повседневную жизнь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1454727" y="1450571"/>
            <a:ext cx="4156364" cy="11804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Социальные сети и видеоигры оказывают значительное влияние на повседневную жизнь, формируя привычки и модели поведения пользователей.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6858000" y="1450571"/>
            <a:ext cx="4156364" cy="217793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Они могут отвлекать от важных задач и снижать продуктивность, однако также предоставляют возможность для общения, развлечений и отдыха. Важно находить баланс между временем, проведённым в виртуальном мире, и реальной жизнью, чтобы сохранить эффективность и благополучие.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5160" y="523702"/>
            <a:ext cx="4680065" cy="605166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831273" y="868680"/>
            <a:ext cx="5818909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Анализ привычек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831273" y="1866207"/>
            <a:ext cx="5818909" cy="11804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Анализ привычек позволяет выявить, сколько времени мы ежедневно уделяем социальным сетям и видеоиграм, а также какие именно платформы или игры вызывают наибольшее внимание.</a:t>
            </a:r>
            <a:endParaRPr lang="en-US" sz="1400" dirty="0"/>
          </a:p>
        </p:txBody>
      </p:sp>
      <p:sp>
        <p:nvSpPr>
          <p:cNvPr id="6" name="Text 2"/>
          <p:cNvSpPr/>
          <p:nvPr/>
        </p:nvSpPr>
        <p:spPr>
          <a:xfrm>
            <a:off x="831273" y="3528753"/>
            <a:ext cx="5818909" cy="11804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Это помогает осознать масштабы нашего цифрового потребления и его влияние на повседневную жизнь. Понимание своих привычек — первый шаг к контролю над временем, проведённым в интернете, и оптимизации расходов.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246909" y="203662"/>
            <a:ext cx="9975273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Способы оптимизации расходов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1246909" y="1450571"/>
            <a:ext cx="9144000" cy="6816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Оптимизация расходов на социальные сети и видеоигры включает в себя анализ текущих затрат и выявление неэффективных расходов.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1246909" y="3944389"/>
            <a:ext cx="4156364" cy="142978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Рекомендуется использовать бесплатные или недорогие альтернативы платным сервисам, а также планировать бюджет на развлечения и игры, чтобы избежать перерасхода средств.</a:t>
            </a:r>
            <a:endParaRPr lang="en-US" sz="1400" dirty="0"/>
          </a:p>
        </p:txBody>
      </p:sp>
      <p:sp>
        <p:nvSpPr>
          <p:cNvPr id="6" name="Text 3"/>
          <p:cNvSpPr/>
          <p:nvPr/>
        </p:nvSpPr>
        <p:spPr>
          <a:xfrm>
            <a:off x="7065818" y="3944389"/>
            <a:ext cx="4156364" cy="11804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Важно также отслеживать время, проведенное в социальных сетях и за играми, чтобы корректировать свои привычки и снижать общие расходы.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2891" y="415636"/>
            <a:ext cx="3308465" cy="6026727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831273" y="868680"/>
            <a:ext cx="5818909" cy="98090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Рекомендации по управлению временем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831273" y="1866207"/>
            <a:ext cx="5818909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Установите чёткие временные рамки для использования социальных сетей и видеоигр, чтобы контролировать время, которое вы им посвящаете.</a:t>
            </a:r>
            <a:endParaRPr lang="en-US" sz="1400" dirty="0"/>
          </a:p>
        </p:txBody>
      </p:sp>
      <p:sp>
        <p:nvSpPr>
          <p:cNvPr id="6" name="Text 2"/>
          <p:cNvSpPr/>
          <p:nvPr/>
        </p:nvSpPr>
        <p:spPr>
          <a:xfrm>
            <a:off x="831273" y="2797233"/>
            <a:ext cx="5818909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Планируйте перерывы для цифровых развлечений в расписании дня, чтобы поддерживать баланс между отдыхом и другими активностями.</a:t>
            </a:r>
            <a:endParaRPr lang="en-US" sz="1400" dirty="0"/>
          </a:p>
        </p:txBody>
      </p:sp>
      <p:sp>
        <p:nvSpPr>
          <p:cNvPr id="7" name="Text 3"/>
          <p:cNvSpPr/>
          <p:nvPr/>
        </p:nvSpPr>
        <p:spPr>
          <a:xfrm>
            <a:off x="831273" y="3728258"/>
            <a:ext cx="5818909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Используйте приложения для мониторинга времени, чтобы отслеживать, сколько часов вы тратите на эти активности, и выявлять возможности для оптимизации своего времени.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15636" y="619298"/>
            <a:ext cx="9975273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Итоги управления расходами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415636" y="1866207"/>
            <a:ext cx="3325091" cy="11804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За прошедший период удалось оптимизировать расходы на социальные сети и видеоигры, сократив нецелевые траты на 20%.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4572000" y="1866207"/>
            <a:ext cx="3325091" cy="142978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Общий бюджет на эти цели уменьшился на 15%, при этом уровень удовлетворенности от использования социальных сетей и видеоигр остался высоким.</a:t>
            </a:r>
            <a:endParaRPr lang="en-US" sz="1400" dirty="0"/>
          </a:p>
        </p:txBody>
      </p:sp>
      <p:sp>
        <p:nvSpPr>
          <p:cNvPr id="6" name="Text 3"/>
          <p:cNvSpPr/>
          <p:nvPr/>
        </p:nvSpPr>
        <p:spPr>
          <a:xfrm>
            <a:off x="8728364" y="1866207"/>
            <a:ext cx="3325091" cy="11804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Мы достигли баланса между расходами и получаемыми выгодами, что позволило более эффективно управлять финансами.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246909" y="1866207"/>
            <a:ext cx="9975273" cy="7813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3200" b="1" dirty="0">
                <a:solidFill>
                  <a:srgbClr val="000000"/>
                </a:solidFill>
              </a:rPr>
              <a:t>Спасибо за внимание!</a:t>
            </a:r>
            <a:endParaRPr lang="en-US" sz="3200" dirty="0"/>
          </a:p>
        </p:txBody>
      </p:sp>
      <p:sp>
        <p:nvSpPr>
          <p:cNvPr id="4" name="Text 1"/>
          <p:cNvSpPr/>
          <p:nvPr/>
        </p:nvSpPr>
        <p:spPr>
          <a:xfrm>
            <a:off x="1246909" y="3113116"/>
            <a:ext cx="9975273" cy="11804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Спасибо за внимание. В этой презентации мы рассмотрели, как социальные сети и видеоигры влияют на наши расходы и время. Мы обсудили способы оптимизации расходов и управления временем, чтобы более рационально использовать свои ресурсы. Надеемся, что представленная информация будет полезна для более осознанного управления личными финансами и временем.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1218" y="1080655"/>
            <a:ext cx="3308465" cy="330846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831273" y="-45720"/>
            <a:ext cx="6650182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Общие расходы на интернет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831273" y="868680"/>
            <a:ext cx="3574473" cy="167917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За последние три месяца общие расходы на интернет составили значительную часть бюджета, включая оплату услуг провайдера и дополнительные траты на мобильные данные.</a:t>
            </a:r>
            <a:endParaRPr lang="en-US" sz="1400" dirty="0"/>
          </a:p>
        </p:txBody>
      </p:sp>
      <p:sp>
        <p:nvSpPr>
          <p:cNvPr id="6" name="Text 2"/>
          <p:cNvSpPr/>
          <p:nvPr/>
        </p:nvSpPr>
        <p:spPr>
          <a:xfrm>
            <a:off x="8562109" y="868680"/>
            <a:ext cx="3574473" cy="1928553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Мы проанализировали расходы по категориям и выяснили, что значительная их часть уходит на безлимитные тарифы для обеспечения стабильного доступа к социальным сетям и игровым платформам.</a:t>
            </a:r>
            <a:endParaRPr lang="en-US" sz="1400" dirty="0"/>
          </a:p>
        </p:txBody>
      </p:sp>
      <p:sp>
        <p:nvSpPr>
          <p:cNvPr id="7" name="Text 3"/>
          <p:cNvSpPr/>
          <p:nvPr/>
        </p:nvSpPr>
        <p:spPr>
          <a:xfrm>
            <a:off x="831273" y="4609407"/>
            <a:ext cx="10806545" cy="6816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Это позволило нам осознать важность оптимизации расходов на интернет для более эффективного управления семейным бюджетом.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454727" y="203662"/>
            <a:ext cx="9975273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Платежи за социальные сети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1454727" y="1450571"/>
            <a:ext cx="6650182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Платежи за социальные сети включают в себя не только оплату услуг платформы, но и расходы на приобретение виртуальных товаров и услуг внутри приложений.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1454727" y="2697480"/>
            <a:ext cx="6650182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Эти затраты могут быть незаметными на первый взгляд, однако при регулярном использовании социальных сетей они способны составить значительную часть общих расходов на цифровые сервисы.</a:t>
            </a:r>
            <a:endParaRPr lang="en-US" sz="1400" dirty="0"/>
          </a:p>
        </p:txBody>
      </p:sp>
      <p:sp>
        <p:nvSpPr>
          <p:cNvPr id="6" name="Text 3"/>
          <p:cNvSpPr/>
          <p:nvPr/>
        </p:nvSpPr>
        <p:spPr>
          <a:xfrm>
            <a:off x="1454727" y="3628505"/>
            <a:ext cx="6650182" cy="6816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Важно осознавать эти траты, чтобы контролировать бюджет и оптимизировать расходы на цифровые развлечения.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523702"/>
            <a:ext cx="4680065" cy="605166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5818909" y="868680"/>
            <a:ext cx="5818909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Время в социальных сетях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5818909" y="1866207"/>
            <a:ext cx="5818909" cy="6816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Социальные сети стали неотъемлемой частью повседневной жизни, и многие проводят в них значительную часть времени.</a:t>
            </a:r>
            <a:endParaRPr lang="en-US" sz="1400" dirty="0"/>
          </a:p>
        </p:txBody>
      </p:sp>
      <p:sp>
        <p:nvSpPr>
          <p:cNvPr id="6" name="Text 2"/>
          <p:cNvSpPr/>
          <p:nvPr/>
        </p:nvSpPr>
        <p:spPr>
          <a:xfrm>
            <a:off x="5818909" y="3528753"/>
            <a:ext cx="5818909" cy="167917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Согласно исследованиям, в среднем пользователи тратят несколько часов в день на взаимодействие в социальных платформах, что влияет на баланс между работой, отдыхом и другими важными аспектами жизни. Это время, проведённое в социальных сетях, важно учитывать при анализе общего времени, затрачиваемого на цифровые активности.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454727" y="203662"/>
            <a:ext cx="9975273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Расходы на видеоигры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1454727" y="1450571"/>
            <a:ext cx="4156364" cy="242731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Согласно статистике, расходы на видеоигры варьируются в зависимости от платформы и жанра, однако в среднем пользователи тратят на игры от нескольких долларов в месяц до сотен, покупая как сами игры, так и внутриигровые предметы, подписки на сервисы и дополнительные контенты. Эти траты могут складываться в значительные суммы, особенно если играть регулярно.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6858000" y="1450571"/>
            <a:ext cx="4156364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Важно осознавать свои расходы и уметь контролировать их, чтобы не выйти за рамки бюджета.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164" y="415636"/>
            <a:ext cx="3308465" cy="605166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4696691" y="868680"/>
            <a:ext cx="5818909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Платежи за игровые сервисы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4696691" y="1866207"/>
            <a:ext cx="5818909" cy="142978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Платежи за игровые сервисы включают в себя не только покупку игр, но и регулярные подписки на внутриигровые сервисы, а также оплату внутриигровых товаров и услуг, таких как виртуальная валюта, косметические предметы и премиум-аккаунты.</a:t>
            </a:r>
            <a:endParaRPr lang="en-US" sz="1400" dirty="0"/>
          </a:p>
        </p:txBody>
      </p:sp>
      <p:sp>
        <p:nvSpPr>
          <p:cNvPr id="6" name="Text 2"/>
          <p:cNvSpPr/>
          <p:nvPr/>
        </p:nvSpPr>
        <p:spPr>
          <a:xfrm>
            <a:off x="4696691" y="3528753"/>
            <a:ext cx="5818909" cy="167917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Эти расходы могут варьироваться в зависимости от частоты игровых сессий и предпочтений пользователя, составляя значительную часть бюджета, выделенного на развлечения и досуг. Важно осознавать эти траты, чтобы эффективно управлять личными финансами и контролировать расходы на видеоигры.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454727" y="203662"/>
            <a:ext cx="9975273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Время, проведённое в играх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1454727" y="1450571"/>
            <a:ext cx="4156364" cy="142978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Согласно исследованиям, в среднем пользователи тратят несколько часов ежедневно на видеоигры, что значительно влияет на распределение их свободного времени.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6858000" y="1450571"/>
            <a:ext cx="4156364" cy="167917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Игры становятся важной частью повседневной жизни многих людей, порой оттесняя другие виды досуга. Важно осознавать, сколько времени мы посвящаем этому увлечению, чтобы сохранять баланс между виртуальным и реальным мирами.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523702"/>
            <a:ext cx="4680065" cy="605166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5818909" y="868680"/>
            <a:ext cx="5818909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Сравнение расходов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5818909" y="1866207"/>
            <a:ext cx="5818909" cy="167917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На слайде представлено сравнение расходов на социальные сети и видеоигры за последний месяц. Видно, что затраты на видеоигры составляют значительную часть бюджета по сравнению с расходами на социальные сети, однако общая сумма трат в обоих случаях невелика и не превышает допустимые рамки семейного бюджета.</a:t>
            </a:r>
            <a:endParaRPr lang="en-US" sz="1400" dirty="0"/>
          </a:p>
        </p:txBody>
      </p:sp>
      <p:sp>
        <p:nvSpPr>
          <p:cNvPr id="6" name="Text 2"/>
          <p:cNvSpPr/>
          <p:nvPr/>
        </p:nvSpPr>
        <p:spPr>
          <a:xfrm>
            <a:off x="5818909" y="3545378"/>
            <a:ext cx="5818909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Это позволяет сделать вывод о том, что увлечение видеоиграми и социальными сетями не наносит значительного ущерба финансовой стабильности.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454727" y="536171"/>
            <a:ext cx="9975273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Влияние на бюджет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1454727" y="1866207"/>
            <a:ext cx="9975273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Социальные сети и видеоигры могут существенно влиять на бюджет, особенно если использовать их без ограничений. Регулярные расходы на внутриигровые покупки и платные подписки в социальных сетях могут накапливаться и составлять значительную часть ежемесячных трат.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1454727" y="3029989"/>
            <a:ext cx="9975273" cy="6816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Важно анализировать свои расходы и устанавливать лимиты, чтобы контролировать финансовые затраты на эти виды развлечений.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2025-11-08T19:22:49Z</dcterms:created>
  <dcterms:modified xsi:type="dcterms:W3CDTF">2025-11-08T19:22:49Z</dcterms:modified>
</cp:coreProperties>
</file>