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Скрытые чудеса света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познакомимся с удивительными археологическими памятниками, которые являются скрытыми чудесами света. Мы рассмотрим такие места, как древний город Петра, Мачу-Пикчу, храмы Боробудур, остров Пасхи и другие исторические объекты, включая древний город Теотиуакан, Карфаген и Херсонес Таврический. Каждое из этих мест обладает уникальной историей и архитектурой, которые поразят вас своей величественностью и загадочностью.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Дорога гигантов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Дорога гигантов — это уникальное природное образование, расположенное на северо-востоке Северной Ирландии.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Оно представляет собой около 40 000 соединённых между собой базальтовых колонн, образовавшихся в результате древних вулканических извержений.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место привлекает туристов со всего мира своей неповторимой красотой и загадочностью.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Древний город Теотиуакан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Теотиуакан — один из крупнейших городов древнего мира, расположенный в Мексике.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архитектурные памятники, такие как Пирамида Солнца и Пирамида Луны, свидетельствуют о высоком уровне развития цивилизации. Этот город был центром религиозной и политической жизни, его планировка и архитектура поражают своей масштабностью и гармонией.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Моаи острова Пасхи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Моаи острова Пасхи — огромные каменные статуи, вырезанные древними жителями острова. Эти величественные изваяния, высеченные из монолитных каменных блоков, являются свидетельством высокого уровня культуры и ремёсел рапануйцев, а также их глубокой связи с природой и духовными верованиями.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разбросаны по всему острову и до сих пор вызывают множество вопросов у учёных и туристов со всего мира.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Древний город Теночтитлан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Теночтитлан — древний город, основанный ацтеками на озере Тескоко в XIV веке.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был крупный политический и культурный центр с развитой системой каналов и дамб, обеспечивающей эффективное управление водными ресурсами.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на месте города находится столица Мексики — Мехико, но следы его былого величия сохранились в виде археологических памятников и исторических мест.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Древний город Карфаген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Карфаген — один из величайших городов древности, расположенный на территории современного Туниса. Основанный финикийцами в IX веке до нашей эры, он стал центром могущественной морской державы, контролировавшей обширные территории в Средиземноморье.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руины Карфагена привлекают туристов со всего мира, предлагая возможность прикоснуться к тайнам прошлого и ощутить величие древней цивилизации.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Древний город Херсонес Таврический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Расположенный на юго-западном побережье Крыма, древний город Херсонес Таврический является уникальным археологическим памятником, свидетельствующим о богатой истории античных времён.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Здесь можно увидеть руины храмов, театров и других сооружений, которые позволяют представить жизнь и культуру древних греков.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Херсонес Таврический — это не только историческое место, но и важное культурное наследие, привлекающее туристов со всего мира.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совершили увлекательное путешествие по древним городам и удивительным местам, которые хранят тайны и загадки прошлого. Мы познакомились с историей и культурой таких мест, как Петра, Мачу-Пикчу, Паленке, Боробудур и многих других. Надеемся, что это путешествие вдохновит вас на изучение истории и культуры разных народов.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Затерянный город Петра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Петра — древний город, высеченный в скалах, который является одним из самых значимых археологических памятников в мире.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уникальный комплекс, расположенный на территории современной Иордании, поражает своей монументальной архитектурой и богатой историей, охватывающей более двух тысячелетий.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Петра — это не только свидетельство древней цивилизации, но и место, где переплетаются культура и история разных эпох.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Мачу-Пикчу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Мачу-Пикчу — древний город инков, расположенный на вершине горы в Перу.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одно из новых семи чудес света, поражающее своей величественной архитектурой и гармоничным сочетанием с природой. Сохранившиеся постройки свидетельствуют о высоком уровне инженерной мысли и мастерстве древних зодчих.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Древний город Паленке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Паленке — один из самых значимых городов майя, расположенный в мексиканском штате Чьяпас.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храмы и дворцы, возведённые в VII веке, демонстрируют выдающееся архитектурное мастерство и сложные системы ирригации, которые поддерживали процветание города. Паленке славится своими уникальными резными рельефами и иероглифическими надписями, раскрывающими тайны культуры и истории древних майя.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Храмы Боробудур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Боробудур — величественный буддийский храмовый комплекс на острове Ява в Индонезии, являющийся одним из крупнейших и наиболее значимых памятников буддийской архитектуры.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храм, построенный в IX веке, представляет собой сложную многоуровневую структуру, украшенную многочисленными барельефами и статуями, которые иллюстрируют учения Будды и жизненные уроки.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Боробудур является не только религиозным центром, но и объектом Всемирного наследия ЮНЕСКО, привлекающим туристов со всего мира.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Остров Пасхи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Остров Пасхи, затерянный в Тихом океане, известен своими гигантскими каменными статуями, известными как моаи.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монументальные фигуры, вырезанные из вулканического туфа, являются свидетельством древней культуры и инженерного мастерства местных жителей.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Остров также славится своими загадочными петроглифами и уникальной флорой, создавая неповторимую атмосферу мистики и уединения.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Древний город Тикаль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Тикаль — один из крупнейших и наиболее хорошо сохранившихся городов майя, расположенный в джунглях Гватемалы. Этот древний город был центром политической, религиозной и культурной жизни цивилизации майя, его храмы и дворцы свидетельствуют о высоком уровне архитектурного и художественного мастерства этого народа.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Тикаль включает в себя более 3000 археологических памятников, среди которых выделяются храмы, пирамиды и площади, поражающие своей монументальностью и величием.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Древний город Ангкор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Древний город Ангкор, расположенный в Камбодже, является одним из самых впечатляющих археологических памятников мира. Он был центром кхмерской империи и включает в себя множество храмов и дворцов, построенных в IX–XIII веках.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Среди них особенно выделяется храм Ангкор-Ват, который является одним из крупнейших религиозных сооружений в мире.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Арка императора Константина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Арка императора Константина, возведённая в IV веке, является величественным памятником древнеримской архитектуры.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символизирует мощь и величие Римской империи, а также служит напоминанием о значимых исторических событиях того времени. Арка отличается изысканными архитектурными деталями и гармоничным сочетанием форм, что делает её одним из скрытых чудес света.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2025-11-11T14:17:05Z</dcterms:created>
  <dcterms:modified xsi:type="dcterms:W3CDTF">2025-11-11T14:17:05Z</dcterms:modified>
</cp:coreProperties>
</file>