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религии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Религия – это система верований, ритуалов и моральных норм, основанная на поклонении высшим силам или божествам. Она предоставляет людям духовные ориентиры, помогает формировать мировоззрение и определяет нормы поведения в обществе. Культ также включает элементы веры и обрядов, но его отличительная черта – чрезмерное сосредоточение на личности лидера или организации, часто сопровождающееся фанатизмом и подавлением критического мышления.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Критерии различий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этом слайде перечислим ключевые критерии различий: 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1. Цель: Религия стремится к духовному развитию и поиску истины; культ – чаще преследует материальные или политические цели. 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295996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2. Авторитет: В религии авторитетом обычно являются священные писания и традиции; в культе лидер часто занимает центральную роль. 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41256" y="436625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3. Свобода выбора: Религии предоставляют верующим свободу размышлений и критики; в культах решения принимаются за членов группы без их согласия.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религиозных течений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этом слайде представлены примеры религиозных течений: 1.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Христианство – крупнейшая мировая религия, основанная на учении Иисуса Христа. 2. Ислам – монотеистическая вера, исповедуемая мусульманами по всему миру. 3. Буддизм – духовное учение, направленное на достижение просветления и освобождения от страданий.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культов и сект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слайде представлены примеры известных культов и сект: 1) «Аум Синрикё» — японская религиозная организация, признанная экстремистской; 2) Церковь последнего завета — российская секта, основанная 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Н. Кашпиревым; 3) Свидетели Иеговы — международная религиозная организация, имеющая признаки тоталитарной секты.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Правовые аспекты регулирования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современном обществе религия и культ регулируются различными правовыми нормами, которые определяют их статус и деятельность. Законодательства многих стран устанавливают критерии, позволяющие отличить религиозные объединения от культов, что важно для обеспечения прав граждан и предотвращения возможных злоупотреблений.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Правовое регулирование направлено на защиту свободы вероисповедания и предотвращение деятельности деструктивных культов, угрожающих правам человека.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вызовы и риски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общество сталкивается с рядом современных вызовов и рисков, связанных с различением религии и культа.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Растет популярность псевдорелигиозных движений, которые могут использовать манипулятивные техники для контроля сознания последователей.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уметь распознавать признаки культовой деятельности и отличать их от подлинной религиозной практики.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заключение подчеркнем ключевые отличия: Религия основывается на духовных ценностях, традициях и вере в высшие силы; она объединяет людей через общие убеждения и ритуалы.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Культ же чаще ориентирован на личность лидера или идею, может быть деструктивным и ограничивать свободу личности.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 эти различия, чтобы избежать заблуждений и сделать осознанный выбор.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ключевые понятия религии и культов, проследили их историческое развитие и основные признаки. Были проанализированы различия между религиозными движениями и культовыми организациями, а также изучены правовые вопросы и современные вызовы, связанные с ними. Надеемся, что полученные знания помогут лучше понимать сложные взаимоотношения веры и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культа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Культ представляет собой систему убеждений и практик, которая характеризуется чрезмерной преданностью последователей лидеру или идее, часто включая элементы манипуляции и контроля.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отличие от религии, культы могут не иметь длительной исторической традиции и формализованных обрядов, а их учения нередко противоречат общепринятым социальным и культурным нормам.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Культ может быть основан на искажении религиозных идей или же быть совершенно не связанным с традиционными религиозными практиками.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Истоки и история религии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Религия как система верований и практик имеет глубокие исторические корни, восходящие к древним цивилизациям, где зарождались первые культы и обряды, направленные на взаимодействие с духовными силами.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протяжении веков религия эволюционировала, адаптируясь к культурным и социальным изменениям, сохраняя при этом основные принципы веры и ритуалов. В отличие от религии, культ может быть более узким и специфическим явлением, часто сосредоточенным вокруг определённой личности, идеи или объекта почитания.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Истоки и история культов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Религии и культы имеют общие истоки – древние верования и обряды, зародившиеся тысячелетия назад.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со временем религии сформировали устойчивые структуры, каноны и традиции, тогда как культы часто возникают спонтанно вокруг харизматичных лидеров или уникальных учений. История показывает множество примеров, когда отдельные группы отделялись от основных религиозных течений, формируя собственные культы.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признаки религии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Религия характеризуется наличием системы верований, которые объясняют мир и место человека в нём, объединяют последователей общими ценностями и ритуалами.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 основным признакам религии относятся также наличие священных текстов и обрядов, которые передаются из поколения в поколение и формируют основу духовной культуры общества. Религия предполагает наличие организованной структуры, которая управляет религиозной жизнью и обеспечивает её сохранение и развитие.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Признаки культовых организаций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Культовые организации часто характеризуются следующими признаками: 1. **Авторитаризм лидера**: наличие харизматичного вождя или гуру, чьи слова считаются непреложной истиной. 2.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**Контроль над членами**: жёсткое регулирование поведения, мыслей и эмоций участников через ритуалы, обряды и дисциплину. 3. **Изоляция от общества**: стремление изолировать членов от внешнего мира, формируя замкнутую общину с собственными правилами и нормами.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Вера и ритуалы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этом слайде мы рассмотрим понятия веры и ритуалов в контексте религии и культа.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Вера – это глубокое убеждение человека в существовании высших сил или духовных сущностей, формирующее его мировоззрение и поведение. Ритуалы же представляют собой установленные формы поведения, выражающие религиозные убеждения и служащие средством общения верующих со священным.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Социальная роль религии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Религия выполняет важную социальную функцию, определяя нормы поведения, моральные ценности и мировоззрение общества.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формирует коллективные убеждения, укрепляет общественные связи и способствует сплоченности групп. Через ритуалы и обряды религия создает чувство общности и принадлежности у верующих.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Культовая деятельность и влияние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Культовая деятельность характеризуется строгой иерархией, ограничением личной свободы участников и часто агрессивным продвижением своих убеждений. Культы стремятся полностью контролировать жизнь последователей, используя эмоциональное воздействие и манипуляции сознанием.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влияние может быть разрушительным как для отдельных людей, так и для общества в целом.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2025-11-30T13:23:42Z</dcterms:created>
  <dcterms:modified xsi:type="dcterms:W3CDTF">2025-11-30T13:23:42Z</dcterms:modified>
</cp:coreProperties>
</file>