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5" y="457200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1034935"/>
            <a:ext cx="48213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Материки Океаны Части света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2115589"/>
            <a:ext cx="4821382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рассмотрим основные материки и океаны, включая их уникальные особенности и характеристики. Особое внимание будет уделено Евразии, Африке, Северной и Южной Америке, Антарктиде и Австралии. Также мы обсудим части света — Европу, Азию и Америку, и три океана, которые омывают эти территории — Тихий, Атлантический, Индийский и Северный Ледовитый.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Индийский океан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Индийский океан — третий по величине океан на планете, покрывающий около 20% водной поверхности Земли. Он омывает восточные и южные берега Африки, Азию и Австралию, соединяясь с Тихим океаном через Малаккский пролив и с Атлантическим — через пролив между Африкой и Антарктидой.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45378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нём расположено множество островов, включая Мадагаскар и Шри-Ланку.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Северный Ледовитый океан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Северный Ледовитый океан — это самый маленький и самый мелководный океан на планете, расположенный в северном полушарии и окружённый Евразией и Северной Америкой.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 покрыт льдами большую часть года, что делает его труднодоступным для изучения.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528753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Несмотря на суровые климатические условия, в океане обитает множество уникальных видов флоры и фауны, приспособленных к жизни в экстремальных условиях.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Части света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Части света — это исторически сложившиеся регионы суши, включающие материки или их крупные части вместе с близлежащими островами. Они отличаются от материков тем, что их границы могут быть условными и зависят от культурно-исторического контекста.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 основным частям света относятся Европа, Азия, Африка, Америка, Австралия и Антарктида.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Европа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26766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Европа — одна из шести частей света и шестой по величине материк, который омывается Атлантическим океаном на западе и севере, а на юге и востоке имеет сухопутные границы с Азией и Африкой. В Европе расположены 44 государства, отличающиеся богатой историей, культурой и разнообразными природными ландшафтами, от горных систем до равнин и морских побережий.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Население Европы составляет более 700 миллионов человек, и здесь сосредоточены крупные мегаполисы, исторические центры и уникальные природные заповедники.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Азия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Азия — крупнейший по площади и численности населения материк, который включает в себя разнообразные климатические зоны и уникальные природные ландшафты, от снежных вершин Гималаев до тропических лесов Индонезии. Этот континент известен своими древними цивилизациями, культурным разнообразием и богатым историческим наследием, а также играет важную роль в мировой экономике и политике.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4044142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Азия омывается Тихим, Индийским, Северным Ледовитым океанами и их морями, что влияет на климатические особенности региона и разнообразие его флоры и фауны.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Америка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Америка — это часть света, включающая два материка: Северную и Южную Америку.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Она омывается тремя океанами: Тихим, Атлантическим и Северным Ледовитым (если учитывать Северную Америку). Разнообразие климатических зон и природных ландшафтов делает Америку уникальной и интересной для изучения.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основные материки, океаны и части света, от Евразии до Антарктиды. Надеемся, что представленная информация расширила ваши горизонты и помогла лучше понять географию нашей планеты. До новых встреч.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Евразия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Евразия — самый большой материк на планете, который омывается всеми океанами: Тихим, Атлантическим, Северным Ледовитым и Индийским.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Здесь расположены все климатические пояса и природные зоны, от арктических пустынь до экваториальных лесов.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материке проживает значительная часть населения Земли, находятся крупнейшие горные системы и обширные равнины.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Африка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Африка — второй по величине материк на планете, известный своим разнообразием климатических зон, от жарких пустынь на севере до тропических лесов в центральной части.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Материк обладает уникальной флорой и фауной, включая множество эндемичных видов, которые встречаются только здесь. Африка является домом для множества культур и народов, что делает её одной из самых интересных и многогранных частей света.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Северная Америка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Северная Америка — третий по величине материк, расположенный в Западном полушарии. Он омывается тремя океанами: Тихим, Атлантическим и Северным Ледовитым.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территории Северной Америки находятся разнообразные ландшафты: от арктических тундр на севере до тропических лесов на юге.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Южная Америка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Южная Америка — четвёртый по величине материк, расположенный в Западном полушарии.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 омывается водами Тихого и Атлантического океанов и известен своими разнообразными ландшафтами, включая Анды — одну из самых длинных горных систем на планете.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материке обитает множество уникальных видов флоры и фауны, что делает его важным объектом для изучения биоразнообразия.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Антарктида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Антарктида — это континент, покрытый ледяным щитом, который содержит около 70% пресной воды Земли.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69748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Расположенная в южной полярной области, она окружена Южным океаном и является самым высоким материком из-за значительной толщины ледяного покрова.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628505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Несмотря на суровые климатические условия, Антарктида обладает уникальной флорой и фауной, приспособленной к экстремальным условиям.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Австралия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Австралия — это самый маленький континент, расположенный в Южном полушарии.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 известен своими уникальными видами флоры и фауны, включая таких представителей, как коала и кенгуру.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Австралия также славится своими живописными пейзажами, включая пустыни, тропические леса и коралловые рифы.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Тихий океан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Тихий океан — самый большой и глубокий океан на планете, занимающий почти половину площади всего Мирового океана. Он омывает берега пяти материков: Евразии, Австралии, Антарктиды, Южной Америки и Северной Америки, играя ключевую роль в формировании климата и морской торговли.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Своё название океан получил из-за спокойствия воды во время первых плаваний европейцев в его акватории.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Атлантический океан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Атлантический океан — второй по величине океан на Земле, омывающий берега пяти материков: Северной Америки, Южной Америки, Евразии, Африки и Антарктиды. Его площадь составляет около 91 миллиона квадратных километров, а глубина достигает 8742 метров в жёлобе Пуэрто-Рико.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Атлантическом океане находятся многочисленные острова, включая Гренландию, Исландию и Британские острова.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2025-12-04T13:29:31Z</dcterms:created>
  <dcterms:modified xsi:type="dcterms:W3CDTF">2025-12-04T13:29:31Z</dcterms:modified>
</cp:coreProperties>
</file>