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 что похожа наша планета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основные аспекты, характеризующие нашу планету: от её формы и земных оболочек до рельефа и водных ресурсов. Особое внимание будет уделено климату, биологическому разнообразию и природным зонам, а также уникальным природным объектам. Мы также обсудим влияние человека на окружающую среду, изменение климата и меры по его охране, а также представим взгляд в будущее нашей планеты.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Уникальные природные объекты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Наша планета обладает уникальными природными объектами, которые поражают своей красотой и величием.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них — величественные горные системы, такие как Гималаи, где находится самая высокая гора мира — Эверест. Также выделяются живописные национальные парки, например, Йеллоустонский, известный своими гейзерами и дикой природой.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человека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Человеческая деятельность оказывает значительное воздействие на природные экосистемы, приводя к изменению ландшафтов и нарушению экологического равновесия.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Промышленность, сельское хозяйство и урбанизация изменяют химический состав почвы, воды и атмосферы, что влияет на флору и фауну, сокращая биоразнообразие и вызывая экологические кризисы в различных регионах мира.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Последствия таких изменений требуют внимательного анализа и разработки стратегий устойчивого развития для сохранения природных ресурсов и экологического баланса планеты.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Изменение климата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Изменение климата проявляется через глобальное потепление, которое ведёт к повышению средней температуры Земли. Это вызывает таяние ледников и повышение уровня мирового океана, что угрожает прибрежным регионам и экосистемам по всему миру.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Последствия изменения климата включают экстремальные погодные явления, засухи и наводнения, влияющие на жизнь людей и биоразнообразие планеты.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Охрана окружающей среды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Охрана окружающей среды — это комплекс мер, направленных на сохранение природных экосистем и биоразнообразия. Важность этой задачи обусловлена растущим антропогенным воздействием, которое приводит к изменению климата, загрязнению воздуха и воды, а также к исчезновению многих видов растений и животных.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решения этих проблем необходимо активное участие каждого человека и внедрение экологически устойчивых технологий на всех уровнях.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планеты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будущем планета продолжит меняться под воздействием как естественных, так и антропогенных факторов.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Возможно усиление климатических изменений, что приведёт к повышению уровня моря, изменению погодных условий и утрате биоразнообразия.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развитие технологий и международное сотрудничество могут помочь минимизировать негативные последствия и сохранить нашу планету для будущих поколений.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Земля в цифрах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Земля — третья по удалённости от Солнца планета Солнечной системы, её диаметр составляет около 12 742 километров. Площадь поверхности Земли равна 510 миллионам квадратных километров, из которых две трети занимает Мировой океан.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Население планеты насчитывает более 8 миллиардов человек, и каждый день оно продолжает расти.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разнообразие природных явлений и процессов, влияющих на нашу планету. Мы обсудили, как взаимодействие различных компонентов природы определяет уникальность Земли, а также узнали о важности охраны окружающей среды для сохранения нашей планеты в гармонии. Надеемся, что представленные данные помогут вам лучше понять и оценить богатство и хрупкость нашей природы.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Форма Земли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Земля имеет форму, близкую к шарообразной, что обусловлено её вращением вокруг собственной оси.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факт объясняет, почему на планете существуют различия в продолжительности дня и ночи в зависимости от широты.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Форма Земли влияет на распределение солнечного света и тепла по поверхности, что определяет климатические условия в разных регионах.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Земные оболочки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Земля состоит из нескольких оболочек, каждая из которых обладает уникальными свойствами.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Литосфера — это твёрдая оболочка, включающая земную кору и верхнюю часть мантии.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Атмосфера, гидросфера и биосфера формируют среду, пригодную для существования жизни, взаимодействуя между собой и определяя разнообразие природных процессов на планете.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Рельеф Земли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Земля обладает разнообразным рельефом, включающим горные системы, возвышенности, равнины и глубокие впадины.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планете выделяются такие крупные формы рельефа, как Гималаи, Анды и Восточно-Европейская равнина, которые формируют уникальные природные ландшафты и влияют на климат и жизнь на Земле. Рельеф Земли постоянно меняется под воздействием внутренних и внешних сил, создавая новые формы и очертания.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Водные ресурсы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Водные ресурсы нашей планеты представлены многочисленными океанами, морями, реками и озёрами, которые занимают значительную часть земной поверхности и являются домом для множества живых организмов.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играют ключевую роль в поддержании климата и обеспечении жизни на Земле, а также представляют собой важные транспортные артерии и источники пресной воды для человечества.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обширность водных пространств, проблема загрязнения и истощения ресурсов остаётся актуальной, требуя внимания и совместных усилий для сохранения их чистоты и многообразия.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Климат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Климат нашей планеты чрезвычайно разнообразен: от ледяных пустынь Арктики и Антарктиды до влажных тропических лесов.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Солнечное тепло неравномерно распределяется по поверхности Земли, что создаёт различные климатические условия.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влияет на формирование уникальных природных зон и определяет особенности жизни в разных уголках планеты.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Биологическое разнообразие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Биологическое разнообразие нашей планеты поражает своим многообразием форм жизни: от микроорганизмов до крупных млекопитающих.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включает в себя миллионы видов растений, животных и грибов, которые обитают в различных экосистемах и выполняют важные функции в поддержании баланса природы.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Сохранение этого разнообразия является ключевым фактором для поддержания здоровья планеты и обеспечения благополучия будущих поколений.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Природные зоны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Наша планета Земля обладает разнообразными природными зонами, которые отличаются климатическими условиями, флорой и фауной.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Здесь можно увидеть тундру с её суровым климатом и скудной растительностью, тропические леса с буйной зеленью и разнообразием животных, а также пустыни с жарким солнцем и скудным растительным миром. Каждая природная зона уникальна и вносит свой вклад в разнообразие жизни на планете.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Экосистемы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Экосистемы — это сложные сообщества живых организмов, взаимодействующих между собой и с окружающей средой.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включают в себя разнообразные виды растений, животных, микроорганизмов и обеспечивают круговорот веществ и энергии.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Экосистемы могут быть естественными, например, леса и океаны, или антропогенными, созданными человеком, такими как сельскохозяйственные угодья и города.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2025-12-11T20:13:29Z</dcterms:created>
  <dcterms:modified xsi:type="dcterms:W3CDTF">2025-12-11T20:13:29Z</dcterms:modified>
</cp:coreProperties>
</file>