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Поэты пушкинской поры (9 класс)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творчество поэтов пушкинской поры, включая краткую биографию и основные темы произведений Александра Пушкина. Особое внимание будет уделено жизни и творчеству Василия Жуковского, Константина Батюшкова, Антона Дельвига, Петра Вяземского и Евгения Баратынского, их вкладу в романтизм и новаторским аспектам их поэзии. Также мы обсудим значение творчества этих поэтов для русской литературы в целом.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Жизнь и творчество Вяземского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Пётр Андреевич Вяземский — один из выдающихся поэтов пушкинской поры, яркий представитель русского литературного романтизма.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творческая деятельность охватывает множество жанров: от лирики до сатиры. Вяземский известен своей близостью к Александру Пушкину и значимым вкладом в развитие русской поэзии.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Особенности поэзии Вяземского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Вяземский внёс значительный вклад в русскую поэзию, отличаясь своей уникальной манерой, в которой гармонично сочетаются философские размышления и лирические переживания.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стихи насыщены яркими образами и глубоким психологизмом, что позволяет читателю глубже понять внутренний мир героев и автора.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Поэзия Вяземского отличается изяществом формы и богатым языком, что делает её значимой частью культурного наследия того времени.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Баратынский: жизнь и творчество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Евгений Баратынский — выдающийся поэт пушкинской поры, чьи лирические произведения отличаются глубиной мысли и эмоциональностью.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 родился в дворянской семье и получил блестящее образование, что повлияло на формирование его творческого стиля. Баратынский создал множество стихотворений, в которых размышлял о жизни, любви и смерти, оставив значительный след в русской литературе.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Новаторство Баратынского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Евгений Баратынский внёс значительный вклад в развитие русской поэзии, обогатив её философской глубиной и лирической насыщенностью.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новаторство проявляется в использовании сложных метафор и аллегорий, которые позволяют глубже раскрыть внутренний мир лирического героя и его размышления о жизни и судьбе.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Баратынский мастерски сочетает эмоциональность с интеллектуальной насыщенностью, создавая уникальные поэтические образы.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Значение поэтов пушкинской поры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Поэты пушкинской поры заложили основы русского литературного языка, обогатив его новыми словами и выражениями.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творчество оказало значительное влияние на формирование национальной идентичности и культурного самосознания, став важной частью золотой литературной классики, которая продолжает вдохновлять читателей и исследователей по сей день. Эти поэты расширили границы поэтического искусства, внедрив новаторские формы и темы в русскую литературу.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поэтов пушкинской поры на русскую литературу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Поэты пушкинской поры, такие как Евгений Баратынский, Александр Дельвиг и Вильгельм Кюхельбекер, внесли значительный вклад в развитие русской литературы, обогащая её новыми формами и стихами, которые отличались глубиной мысли и эмоциональностью.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творчество заложило основы для дальнейшего развития романтизма и реализма в литературе, а также оказало влияние на формирование поэтического языка, который стал более выразительным и богатым.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поэты не только расширили жанровые границы, но и углубили понимание человеческой души, оставив заметный след в истории русской литературы.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жизнь и творчество поэтов пушкинской поры, их основные темы и мотивы, а также влияние на русскую литературу. Мы увидели, как каждый из них вносил свой вклад в развитие поэтического языка и литературных традиций. Надеемся, что этот материал будет полезен для дальнейшего изучения русской литературы.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Краткая биография Пушкина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Александр Сергеевич Пушкин родился в 1799 году в Москве, в дворянской семье.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Известен как великий русский поэт и писатель, автор множества произведений, ставших классикой русской литературы.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Пушкин оказал огромное влияние на развитие русского языка и культуры, его творчество до сих пор актуально и любимо многими поколениями читателей.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темы творчества Пушкина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Основные темы творчества Пушкина включают глубокое осмысление человеческой природы и нравственных ценностей.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его произведениях ярко представлены мотивы любви, дружбы и свободы, которые отражают стремление поэта к гармонии и красоте в мире, а также размышления о судьбе России и её историческом пути.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Пушкин мастерски сочетает личные переживания с общественными темами, создавая многогранные образы и ситуации.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Жизнь и творчество Жуковского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Василий Андреевич Жуковский — один из выдающихся поэтов пушкинской поры, чьи произведения заложили основы русского романтизма. Его творчество отличалось глубиной чувств и философской направленностью, а баллады, такие как «Светлана» и «Людмила», стали значимыми в русской литературе.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Жуковский оказал значительное влияние на развитие поэтического языка и формирование эстетических идеалов своего времени.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Жуковский и романтизм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Василий Андреевич Жуковский, один из выдающихся представителей русского романтизма, оказал значительное влияние на развитие поэзии в России первой половины XIX века.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произведения отличались глубокой эмоциональностью и лиричностью, что стало важным вкладом в формирование романтического направления в литературе.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Жуковский мастерски использовал образы природы и размышления о судьбе человека, что сделало его творчество близким и понятным многим читателям того времени.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Батюшков: жизнь и творчество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Константин Николаевич Батюшков — один из ярких представителей русской поэзии начала XIX века, оказавший значительное влияние на формирование поэтического стиля Александра Сергеевича Пушкина.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своих произведениях Батюшков мастерски сочетал лиричность и философскую глубину, отражая душевные переживания и эмоциональные состояния человека. Его творчество отличается изысканностью языка и музыкальностью стиха, что делает его работы незабываемыми для читателей.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мотивы лирики Батюшкова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лирике Батюшкова ярко прослеживаются мотивы поиска гармонии и умиротворения, которые часто переплетаются с темой неутолимой тоски по идеалу и разочарования в действительности.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Поэт мастерски передаёт внутренние переживания человека, его борьбу с противоречиями между мечтой и реальностью, что делает его творчество близким и понятным читателю. Основные мотивы его лирики отражают глубокие размышления о смысле жизни, любви и природе человеческого существования.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Дельвиг: жизнь и творчество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Антон Антонович Дельвиг — один из ярких представителей поэтов пушкинской поры, чьё творчество оказало значительное влияние на развитие русской литературы.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произведения отличаются глубокой лиричностью и вниманием к внутреннему миру человека, а дружба с Александром Пушкиным и совместное творчество с ним стали важной частью литературной жизни первой половины XIX века. Дельвиг внёс значительный вклад в становление жанра романса, его стихи отличались музыкальностью и эмоциональной насыщенностью.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Дружба Пушкина и Дельвига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начале 1810-х годов Антон Антонович Дельвиг и Александр Сергеевич Пушкин, будучи студентами Царскосельского лицея, начали тесно общаться и дружить. Их объединяли общие литературные интересы и стремление к развитию поэтического мастерства.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Совместное творчество и поддержка друг друга способствовали формированию уникального поэтического голоса каждого из них.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2025-12-04T11:12:03Z</dcterms:created>
  <dcterms:modified xsi:type="dcterms:W3CDTF">2025-12-04T11:12:03Z</dcterms:modified>
</cp:coreProperties>
</file>