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notesMasterIdLst>
    <p:notesMasterId r:id="rId18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945" y="457200"/>
            <a:ext cx="5497536" cy="5497536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1034935"/>
            <a:ext cx="4821382" cy="98090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Роль учёных нашей страны в изучении вселенной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2115589"/>
            <a:ext cx="4821382" cy="217793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этой презентации мы рассмотрим вклад учёных нашей страны в изучение Вселенной, начиная с исторического контекста и роли основоположников астрономии. Мы обсудим развитие космической науки, выдающихся учёных-астрономов и их открытия, а также современные инструменты и технологии, используемые в космических исследованиях.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64" y="415636"/>
            <a:ext cx="33084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696691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Современные исследования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4696691" y="1866207"/>
            <a:ext cx="5818909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Современные исследования в области астрономии активно используют передовые технологии и международные коллаборации. Учёные нашей страны вносят значительный вклад в изучение космических объектов и явлений, включая чёрные дыры, гамма-всплески и тёмную материю.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4696691" y="3528753"/>
            <a:ext cx="5818909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Их открытия способствуют расширению границ познания и формированию новых теорий о строении Вселенной.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46909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Проекты по изучению космоса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246909" y="1450571"/>
            <a:ext cx="9144000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рамках национальных программ учёные нашей страны разрабатывают и запускают космические аппараты для исследования планет Солнечной системы, включая Марс и Венеру.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246909" y="3944389"/>
            <a:ext cx="4156364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Одним из значимых проектов является комплекс космических телескопов, который позволяет астрономам получать данные о далёких галактиках и звёздах, раскрывая тайны Вселенной.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7065818" y="3944389"/>
            <a:ext cx="4156364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Учёные также активно участвуют в международных космических миссиях, способствуя расширению горизонтов научного познания и укреплению международного сотрудничества в области астрофизики.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16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Космическая обсерватория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Космическая обсерватория — это передовой комплекс, оснащённый высокотехнологичным оборудованием для наблюдений за космосом.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3528753"/>
            <a:ext cx="5818909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Благодаря усилиям отечественных учёных и инженеров созданы уникальные инструменты, позволяющие получать точные данные о небесных объектах и их поведении. Эти наблюдения вносят значительный вклад в понимание фундаментальных процессов во Вселенной и расширяют границы человеческих знаний о космосе.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Перспективы космических исследований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450571"/>
            <a:ext cx="6650182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Космические исследования открывают новые горизонты для изучения Вселенной, позволяя учёным нашей страны вносить значительный вклад в расширение границ познания.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454727" y="2697480"/>
            <a:ext cx="6650182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Перспективные проекты по исследованию дальнего космоса и разработке новых технологий обещают прорывные открытия в астрофизике и астрономии, укрепляя позиции нашей страны на международной научной арене.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1454727" y="3877887"/>
            <a:ext cx="6650182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Благодаря этим исследованиям учёные получают возможность не только глубже понять устройство Вселенной, но и разработать инновационные технологии для будущих космических миссий.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64" y="415636"/>
            <a:ext cx="33084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696691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Роль учёных в популяризации науки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4696691" y="1866207"/>
            <a:ext cx="5818909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Учёные играют ключевую роль в популяризации науки, делая сложные концепции доступными для широкой аудитории. Они организуют лекции, семинары и открытые научные мероприятия, способствуя повышению интереса к изучению вселенной.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4696691" y="3528753"/>
            <a:ext cx="5818909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Благодаря их усилиям, научные достижения становятся более понятными и вдохновляют новое поколение исследователей.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Будущее астрономии в нашей стране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450571"/>
            <a:ext cx="4156364" cy="192855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нашей стране астрономия продолжает развиваться, получая поддержку государства и научного сообщества. Ведутся исследования космических объектов и явлений, а также разрабатываются новые технологии для наблюдений и исследований в космосе.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6858000" y="1450571"/>
            <a:ext cx="4156364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Ожидается, что в будущем учёные нашей страны внесут значительный вклад в расширение знаний о Вселенной и её законах.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46909" y="1866207"/>
            <a:ext cx="9975273" cy="7813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000000"/>
                </a:solidFill>
              </a:rPr>
              <a:t>Спасибо за внимание!</a:t>
            </a:r>
            <a:endParaRPr lang="en-US" sz="3200" dirty="0"/>
          </a:p>
        </p:txBody>
      </p:sp>
      <p:sp>
        <p:nvSpPr>
          <p:cNvPr id="4" name="Text 1"/>
          <p:cNvSpPr/>
          <p:nvPr/>
        </p:nvSpPr>
        <p:spPr>
          <a:xfrm>
            <a:off x="1246909" y="3113116"/>
            <a:ext cx="9975273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Спасибо за внимание. В этой презентации мы рассмотрели ключевые этапы развития астрономии в нашей стране, познакомились с выдающимися учёными-астрономами и их вкладом в космические исследования, а также обсудили современные проекты и перспективы развития этой науки. Мы надеемся, что представленная информация вдохновит вас на дальнейшее изучение астрономии и научных открытий.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218" y="1080655"/>
            <a:ext cx="3308465" cy="33084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-45720"/>
            <a:ext cx="6650182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Исторический контекст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868680"/>
            <a:ext cx="3574473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начале XX века российские учёные, такие как Николай Склифосовский в области физики и Владимир Вернадский в области геохимии, заложили фундамент современных исследований космоса.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562109" y="868680"/>
            <a:ext cx="3574473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Их работы оказали значительное влияние на мировую науку и подготовили почву для дальнейших открытий.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831273" y="4609407"/>
            <a:ext cx="10806545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советский период ученые, включая Сергея Королёва и Михаила Тихонравова, активно участвовали в разработке космических технологий, что способствовало успешному запуску первого искусственного спутника Земли и началу освоения космоса человеком.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Основоположники астрономии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450571"/>
            <a:ext cx="6650182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Вклад в астрономию таких учёных, как Николай Коперник, который предложил гелиоцентрическую модель мира, и Галилео Галилей, впервые использовавший телескоп для астрономических наблюдений, заложил фундамент современной астрономии.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454727" y="2697480"/>
            <a:ext cx="6650182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Их работы оказали значительное влияние на развитие науки и понимание Вселенной.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1454727" y="3528753"/>
            <a:ext cx="6650182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России выдающиеся астрономы, такие как Михаил Ломоносов, продолжили и развили эти традиции, внося свой вклад в изучение космоса.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16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Развитие космической науки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Космическая наука в нашей стране прошла путь от первых спутников до сложных межпланетных станций. Учёные разрабатывали технологии для исследования дальнего космоса, что позволило получить ценные данные о планетах, звёздах и галактиках.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3528753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Их открытия и достижения заложили фундамент для дальнейших исследований и расширили горизонты познания Вселенной.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15636" y="619298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Выдающиеся учёные-астрономы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415636" y="1866207"/>
            <a:ext cx="3325091" cy="192855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Среди выдающихся учёных-астрономов нашей страны можно выделить таких гигантов мысли, как Михаил Ломоносов, который заложил основы астрофизики и открыл атмосферу у планеты Венера.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4572000" y="1866207"/>
            <a:ext cx="3325091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Николай Коперник, хотя он и не был русским, его теория гелиоцентрической системы мира оказала значительное влияние на российских учёных.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8728364" y="1866207"/>
            <a:ext cx="3325091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И, конечно, Владимир Амбарцумян, основатель Бюраканской астрофизической обсерватории, внёсший значительный вклад в изучение космических объектов и явлений.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64" y="415636"/>
            <a:ext cx="33084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696691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Вклад в космические исследования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4696691" y="1866207"/>
            <a:ext cx="5818909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Учёные нашей страны внесли значительный вклад в космические исследования, разработав множество инновационных технологий и методов для изучения космоса. Они участвовали в создании космических аппаратов, которые позволили осуществить высадку на Луну, а также исследовать другие планеты и спутники Солнечной системы.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4696691" y="3545378"/>
            <a:ext cx="5818909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Их открытия и достижения стали основой для дальнейших исследований и развития космонавтики.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15636" y="619298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Научные открытия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415636" y="1866207"/>
            <a:ext cx="3325091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Вклад учёных нашей страны в изучение Вселенной неоценим: от первых наблюдений за небесными телами до современных исследований в области астрофизики.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4572000" y="1866207"/>
            <a:ext cx="3325091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Благодаря их трудам были открыты новые планеты и галактики, а также получены ценные данные о структуре и эволюции космоса.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8728364" y="1866207"/>
            <a:ext cx="3325091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Эти открытия позволили расширить наши представления о масштабах Вселенной и её законах.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818909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Инструменты и технологии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5818909" y="1866207"/>
            <a:ext cx="5818909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Учёные нашей страны используют передовые телескопы и космические обсерватории для наблюдения за небесными телами, что позволяет получать точные данные о составе, структуре и движении объектов во Вселенной.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5818909" y="3528753"/>
            <a:ext cx="5818909" cy="192855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Современные компьютерные технологии и программные комплексы помогают анализировать огромные массивы информации, выявлять закономерности и делать прогнозы относительно космических явлений. Кроме того, учёные активно применяют спутники и автоматические космические аппараты для проведения экспериментов и исследований в условиях открытого космоса.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536171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Международное сотрудничество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866207"/>
            <a:ext cx="9975273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Международное сотрудничество учёных нашей страны с коллегами из других государств позволяет обмениваться опытом и результатами исследований, что способствует более глубокому пониманию космических явлений. Совместные проекты с международными научными центрами и обсерваториями расширяют возможности для наблюдений и экспериментов, открывая новые горизонты в изучении Вселенной.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454727" y="3295996"/>
            <a:ext cx="9975273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Благодаря международному сотрудничеству мы получаем доступ к передовым технологиям и уникальным данным, которые невозможно собрать в одиночку.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2025-12-11T20:21:54Z</dcterms:created>
  <dcterms:modified xsi:type="dcterms:W3CDTF">2025-12-11T20:21:54Z</dcterms:modified>
</cp:coreProperties>
</file>