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Смена дня и ночи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механизмы, определяющие смену дня и ночи, включая вращение Земли вокруг своей оси и наклон этой оси относительно плоскости эклиптики. Также обсудим, как солнечный свет влияет на разделение времени суток и как это отражается на природных и биологических ритмах. Особое внимание будет уделено воздействию суточных циклов на жизнь растений, животных и человека.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жизнь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оказывает значительное влияние на жизнь на Земле, регулируя физиологические процессы живых организмов, включая человека.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Цикличность освещения влияет на циркадные ритмы, которые определяют режим сна и бодрствования, метаболизм и многие другие функции организма. Это также имеет важное значение для сельского хозяйства, где фотопериодизм определяет рост и развитие растений, влияя на урожайность и качество сельскохозяйственных культур.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Цикличность процессов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обусловлена вращением Земли вокруг своей оси, что создаёт регулярный суточный цикл.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процесс повторяется ежедневно, обеспечивая ритмичность природных явлений и жизненных процессов на планете. Постоянство чередования светлого и тёмного времени суток влияет на поведение живых организмов и экосистемы в целом.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Природные ритмы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— это естественный цикл, обусловленный вращением Земли вокруг своей оси относительно Солнца. Этот процесс создаёт регулярные природные ритмы, влияющие на все живые организмы, включая человека, и определяющие их активность и физиологические процессы в зависимости от времени суток.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этому циклу формируется чередование светлого и тёмного времени, что влияет на восприятие окружающего мира и поведение живых существ.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растения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оказывает значительное влияние на фотосинтез растений, регулируя доступность света для процесса.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светлое время суток растения активно поглощают углекислый газ и преобразуют его в энергию, что способствует их росту и развитию.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ночное время, когда фотосинтез замедляется, растения переключаются на дыхательные процессы, что также влияет на их метаболизм и общее состояние.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животных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оказывает значительное влияние на поведение и физиологические процессы животных, регулируя их циклы активности и сна.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многие виды адаптировались к дневному или ночному образу жизни, что влияет на их социальное взаимодействие и поиск пищи. Это также способствует синхронизации биологических ритмов с изменениями освещённости, что важно для выживания и размножения животных.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человека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оказывает значительное влияние на биологические ритмы человека, включая цикл сна и бодрствования.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Регулярное чередование светлого и тёмного времени суток помогает синхронизировать внутренние часы организма с внешними условиями, что способствует поддержанию здоровья и повышению работоспособности.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Нарушение этого ритма, например, при смене часовых поясов, может привести к сбоям в работе организма и снижению качества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аспекты смены дня и ночи, включая вращение Земли, наклон оси и их влияние на распределение солнечного света. Мы увидели, как эти процессы влияют на природные ритмы, растения, животных и человека, подчёркивая важность понимания этих явлений для лучшего осознания окружающего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Причины смены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Смена дня и ночи обусловлена вращением Земли вокруг своей оси относительно Солнца.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движение приводит к изменению угла падения солнечных лучей на поверхность планеты, что в свою очередь вызывает различия в освещённости и температуре в течение суток.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происходит смена дня и ночи, формирующая суточные ритмы природы и жизни на Земле.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Вращение Земли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Земля вращается вокруг своей оси с запада на восток, совершая полный оборот за 24 часа. Это вращение вызывает смену дня и ночи на планете, так как различные её части поочерёдно оказываются на солнечной стороне и в тени.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Скорость вращения Земли постоянна, что обеспечивает регулярную смену светлого и тёмного времени суток.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Ось вращения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Ось вращения Земли проходит через её центр и соединяет Северный и Южный полюсы. Она наклонена под углом примерно в 23,5 градуса относительно перпендикуляра к плоскости эклиптики.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наклон определяет смену дня и ночи, а также времена года на планете.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Наклон оси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Наклон оси Земли относительно перпендикуляра к плоскости эклиптики составляет примерно 23,5 градуса.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наклон является ключевым фактором, определяющим смену дня и ночи на планете.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наклону оси, в разные сезоны одно из полушарий получает больше солнечного света, что приводит к изменению продолжительности дня и ночи.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Солнечный свет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Солнечный свет достигает Земли благодаря вращению планеты вокруг своей оси, что вызывает смену дня и ночи.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течение дня поверхность Земли освещается, нагревается и становится источником тепла для атмосферы.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Ночью, когда определённая часть планеты оказывается в тени, происходит охлаждение поверхности и смена температурного режима.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Дневное время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дневное время солнечные лучи освещают поверхность Земли, создавая контраст между светом и тенью. Это время суток характеризуется максимальным потоком солнечного света, что влияет на температуру и активность живых организмов.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способствует повышению температуры, активному росту растений и жизнедеятельности большинства животных.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Ночное время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ночное время Земля повёрнута от Солнца, и на неосвещённой стороне планеты наступает темнота. В этот период активизируются ночные животные и насекомые, адаптировавшиеся к условиям пониженной освещённости.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время суток также влияет на поведение и отдых людей, формируя циркадные ритмы и способствуя выработке мелатонина.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Сумерки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момент наступления сумерек солнечный диск опускается за горизонт, начинается плавный переход от дневного света к ночной темноте. Уменьшение количества солнечного света приводит к изменению цветовой гаммы окружающего мира, создавая неповторимую атмосферу сумерек.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 время суток природа готовится ко сну, и многие живые организмы подстраиваются под изменение освещённости.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2025-12-11T20:18:08Z</dcterms:created>
  <dcterms:modified xsi:type="dcterms:W3CDTF">2025-12-11T20:18:08Z</dcterms:modified>
</cp:coreProperties>
</file>