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Строение семян (6 класс)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рассмотрим строение семян, включая их определение и внешнее строение. Обсудим основные компоненты семени: кожуру, зародыш и эндосперм, а также различные типы семян и их особенности у двудольных и однодольных растений. Мы также изучим функции семян, их распространение, прорастание и условия, необходимые для этого процесса, а также значение семян для растений.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Функции семени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Семя выполняет функцию размножения, обеспечивая сохранение и распространение растений в природе.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Оно содержит зародыш с необходимыми питательными веществами, что позволяет ему прорасти в благоприятных условиях и начать самостоятельное существование.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Важной функцией семени является защита зародыша от неблагоприятных факторов внешней среды до момента прорастания.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Распространение семян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Распространение семян обеспечивает их перемещение на новые территории, что способствует расширению ареала растений.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Семена могут распространяться с помощью ветра, воды, животных или человека. Например, лёгкие семена, такие как одуванчиковые пушинки, уносятся ветром на значительные расстояния.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Прорастание семян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Для прорастания семян необходимы определённые условия: вода, кислород и оптимальная температура. Сначала зародыш начинает активно поглощать воду, набухает и разрывает семенную оболочку.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Затем появляется корешок, который закрепляется в почве и начинает обеспечивать растение водой и минеральными веществами.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Условия прорастания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Для прорастания семян необходимы оптимальные условия, включающие достаточное количество влаги, доступ кислорода и подходящую температуру.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Влага активирует биохимические процессы в семени, а кислород обеспечивает дыхание, необходимое для роста зародыша. Температура должна быть комфортной для конкретного вида растения, чтобы стимулировать начало прорастания.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Этапы прорастания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Прорастание начинается с поглощения воды семенем, что активизирует его внутренние процессы.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Затем следует набухание семени и разрыв семенной кожуры, после чего появляется первичный корешок, который углубляется в почву и обеспечивает питание будущего растения.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87788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следующем этапе развивается гипокотиль, выносящий семядоли и точку роста на поверхность, что способствует фотосинтезу и дальнейшему росту растения.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Значение семян для растений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Семена играют ключевую роль в размножении растений, обеспечивая сохранение вида в различных условиях среды.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содержат зародыш и питательные вещества, необходимые для его развития, что позволяет растению выжить и прорасти в новых местах.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семенам происходит расширение ареала распространения растений и их адаптация к меняющимся условиям окружающей среды.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строение семян, их функции и особенности, а также типы и этапы прорастания. Надеемся, что информация была полезной и поможет вам лучше понять роль семян в жизни растений.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Определение семени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Семя — это зачаток будущего растения, который состоит из зародыша, эндосперма и семенной кожуры.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Оно содержит все необходимые для прорастания питательные вещества и обеспечивает выживание растения в неблагоприятных условиях.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Семя образуется после оплодотворения и служит для размножения растений.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Внешнее строение семени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Семя состоит из зародыша, который окружён питательными веществами, и защитной оболочки, называемой семенной кожурой. Эта оболочка обеспечивает защиту зародыша от механических повреждений, высыхания и воздействия неблагоприятных условий окружающей среды.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Форма и размер семян могут значительно различаться в зависимости от вида растения, что является важным систематическим признаком.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Кожура семени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Кожура семени — это внешний защитный слой, который предохраняет внутреннее содержимое от механических повреждений, пересыхания и воздействия неблагоприятных условий окружающей среды. Она может быть мягкой и тонкой, как у семян огурца, или твёрдой и прочной, как у семян бобовых растений.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зависимости от вида растения, толщина и структура кожуры могут существенно различаться.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Зародыш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Зародыш в семени представляет собой зачаток будущего растения, который состоит из зародышевого корешка и зародышевого стебелька с первыми листьями.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процессе развития зародыш получает питательные вещества от эндосперма или семядолей, что обеспечивает его рост и формирование органов.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Зародыш является ключевым элементом семени, обеспечивающим его способность к прорастанию и дальнейшему развитию.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Эндосперм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Эндосперм — это ткань, которая окружает зародыш в семени и содержит питательные вещества, необходимые для его развития.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зависимости от вида растения, эндосперм может быть разным по количеству и составу питательных веществ.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 некоторых растений эндосперм сливается с тканями зародыша, обеспечивая полноценное питание для роста и развития нового организма.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Типы семян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Семена могут быть классифицированы по различным критериям, например, по количеству семядолей: встречаются двудольные семена, имеющие две семядоли, и однодольные, с одной семядолей. Также семена различаются по форме, размеру и способу распространения: некоторые распространяются ветром, другие — водой или животными.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Знание типов семян помогает понять их строение и функции в природе.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Строение двудольных семян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Двудольные семена имеют зародыш с двумя семядолями, которые выполняют функцию первых листьев и обеспечивают зародыш питательными веществами.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Семенная кожура защищает внутренние структуры от внешних воздействий, а эндосперм (в некоторых случаях он может быть редуцирован) служит для передачи питательных веществ от семядолей к зародышу. В строении двудольных семян можно выделить также зародышевый корешок, который формирует корневую систему растения.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Строение однодольных семян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Однодольные семена характеризуются наличием зародыша с одной семядолей, которая часто срастается с эндоспермом, обеспечивая зародыш питательными веществами. Внешняя оболочка семени, или семенная кожура, защищает зародыш и обеспечивает его сохранность.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строении однодольных семян также присутствуют зародышевый корешок и почечка, которые формируют основу для развития корневой системы и побега растения.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2025-12-04T11:29:41Z</dcterms:created>
  <dcterms:modified xsi:type="dcterms:W3CDTF">2025-12-04T11:29:41Z</dcterms:modified>
</cp:coreProperties>
</file>