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Ткани растений (растительные ткани)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типы растительных тканей, их функции и взаимодействие. Особое внимание будет уделено образовательной, покровной, механической, проводящей, основной тканям и их роли в жизни растений. Также обсудим практическое значение тканей для человека и их роль в жизнедеятельности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Взаимодействие тканей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тканей в растении обеспечивает его целостность и жизнедеятельность.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Механические ткани поддерживают форму и устойчивость органов, в то время как проводящие ткани транспортируют питательные вещества между корнями и листьями, обеспечивая их общее развитие и рост.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Покровные ткани защищают внутренние структуры, способствуя гармоничному взаимодействию всех элементов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Особенности растительных тканей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Растительные ткани — это группы клеток, объединённые общим строением и функциями.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включают в себя несколько типов, среди которых выделяют покровные, обеспечивающие защиту растения; проводящие, отвечающие за транспортировку воды и питательных веществ; механические, придающие прочность и форму. Каждый тип ткани выполняет важные функции для жизнедеятельности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растительных тканей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Механические ткани, такие как колленхима и склеренхима, обеспечивают растению опору и устойчивость к механическим нагрузкам. Основные ткани, включая фотосинтезирующую и запасающую, выполняют функции синтеза органических веществ и их хранения.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Покровные ткани, например, эпидермис, защищают растение от внешних воздействий и регулируют испарение воды.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Значение тканей для растения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Ткани растений обеспечивают структурную поддержку и защиту, позволяя растению выживать в различных условиях среды.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участвуют в транспорте воды, минеральных и питательных веществ по всему организму, что критически важно для роста и развития растения.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Каждая ткань выполняет специфические функции, необходимые для жизнедеятельности растения, включая фотосинтез, хранение запасов и взаимодействие с окружающей средой.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Практическое значение тканей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Ткани растений выполняют разнообразные функции, необходимые для жизни растения.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обеспечивают механическую поддержку, защиту от внешних воздействий и участвуют в транспорте воды, минеральных и органических веществ, что критически важно для роста и развития растения в различных условиях среды.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этому растения могут адаптироваться к изменениям окружающей среды и эффективно выполнять свои экологические роли.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ходе изучения темы «Ткани растений» мы рассмотрели основные типы растительных тканей, их строение и функции.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Понимание структуры и роли различных тканей растений помогает лучше осознать механизмы жизнедеятельности растительных организмов и их адаптацию к окружающей среде.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Полученные знания способствуют формированию целостного представления о растительном мире и его особенностях.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виды растительных тканей, их функции и взаимодействие, а также практическое значение для растений. Надеемся, что представленная информация будет полезна для дальнейшего изучения биологии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ткани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Ткань в растительном организме — это группа клеток, объединённых общим происхождением, строением и выполняемыми функциями.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Ткани обеспечивают структурную поддержку и участвуют в обмене веществ.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играют ключевую роль в жизнедеятельности растений, позволяя им адаптироваться к различным условиям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Виды тканей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Ткани растений представляют собой группы клеток, объединённых общим происхождением, строением и функциями. Выделяют несколько основных видов растительных тканей: образовательные, которые обеспечивают рост растения, и покровные, защищающие его от внешних воздействий, а также основные, проводящие и механические ткани, каждая из которых выполняет свои специфические функции в организме растения.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295996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Образовательные ткани расположены в местах активного роста, покровные ткани могут быть кожицей или пробкой, а основные ткани осуществляют фотосинтез и запасание веществ.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Образовательная ткань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Образовательная ткань, или меристема, представляет собой группу клеток, которые способны делиться и дифференцироваться, обеспечивая рост растения.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расположена в верхушках побегов и корней, а также в камбии, и отвечает за увеличение длины и толщины растительных органов. Благодаря образовательной ткани растение может восстанавливать повреждённые части и адаптироваться к меняющимся условиям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Покровная ткань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Покровная ткань растений выполняет защитную функцию, предохраняя растение от механических повреждений, избыточного испарения и проникновения болезнетворных микроорганизмов.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представлена различными типами клеток в зависимости от возраста и условий окружающей среды, такими как эпидермис на листьях и молодых побегах, который обеспечивает газообмен и транспирацию, а также более толстые и прочные слои — перидерма и корка на более старых частях растения. Эта ткань также участвует в поглощении воды и питательных веществ у молодых корней.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Механическая ткань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Механическая ткань обеспечивает растению опору и поддержку, позволяя сохранять форму и выдерживать нагрузки. Она состоит из клеток с утолщёнными клеточными стенками, которые образуют своеобразный каркас, поддерживающий все органы растения.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Клетки механической ткани могут быть как живыми, так и мёртвыми, что обеспечивает разнообразие функций и адаптацию растений к различным условиям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Проводящая ткань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Проводящая ткань обеспечивает транспорт веществ по растению, осуществляя перемещение воды, минеральных и органических соединений между корнями, листьями и другими органами.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представлена двумя типами: ксилемой, отвечающей за восходящий ток от корней к побегам, и флоэмой, которая проводит органические вещества от листьев к местам их потребления.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этой ткани обеспечивается непрерывное снабжение всех частей растения необходимыми питательными элементами.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Основная ткань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Основная ткань, или паренхима, заполняет пространство между другими тканями и обеспечивает их взаимодействие.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состоит из живых тонкостенных клеток и выполняет разнообразные функции: фотосинтез, запасание питательных веществ и газообмен. Паренхима участвует в процессах роста и развития растения, обеспечивая его жизнедеятельность.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Функции тканей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Ткани растений выполняют разнообразные функции, включая обеспечение опоры и устойчивости, транспортировку питательных веществ и защиту от внешних воздействий.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Механические ткани придают прочность стеблям и листьям, проводящие — отвечают за перемещение воды, минеральных и органических веществ по организму растения, а покровные — защищают его от неблагоприятных условий среды. Каждая ткань играет важную роль в поддержании жизнедеятельности растения.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2025-12-04T11:25:16Z</dcterms:created>
  <dcterms:modified xsi:type="dcterms:W3CDTF">2025-12-04T11:25:16Z</dcterms:modified>
</cp:coreProperties>
</file>