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3" y="498764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065818" y="1034935"/>
            <a:ext cx="4821382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Великие географические открытия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7065818" y="2115589"/>
            <a:ext cx="4821382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рассмотрим ключевые моменты Великих географических открытий, включая предпосылки, которые сделали эти открытия возможными. Особое внимание будет уделено открытию Америки Колумбом и первому кругосветному путешествию Магеллана, которые кардинально изменили представления о мире. Также мы обсудим влияние открытий на торговлю, встречу культур и колонизацию новых земель.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Исследование Африки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XV веке европейские мореплаватели начали исследовать Африку, стремясь найти новые торговые пути и богатства.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Экспедиции Бартоломео Диаша и Васко да Гамы проложили путь к открытию морского маршрута в Индию, обогнув Африку с юга. Эти открытия значительно расширили горизонты европейской торговли и изменили представления о мире.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Открытие морского пути в Индию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конце XV века европейские мореплаватели искали новые торговые пути из-за закрытия традиционных маршрутов турками.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Португалия под руководством принца Генриха Мореплавателя и Васко да Гамы первой достигла прорыва в этом направлении.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528753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1498 году Васко да Гама достиг Индии, обогнув Африку, что кардинально изменило европейский взгляд на торговые пути и мировой рынок.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Испанские завоевания в Америке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ходе испанских завоеваний в Америке были покорены многочисленные индейские цивилизации, такие как ацтеки и инки, что привело к значительным изменениям в политической и социальной структуре региона.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Испанские конкистадоры, движимые жаждой золота и желанием распространить христианство, осуществляли колонизацию территорий, создавая новые поселения и крепости. Эти события стали частью более широкого процесса Великих географических открытий, который оказал глубокое влияние на мировую историю и культуру.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Колонизация новых земель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эпоху Великих географических открытий европейские мореплаватели активно исследовали и колонизировали новые земли, открывая для себя континенты и острова, ранее неизвестные.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привело к значительным изменениям в мировой истории, включая формирование новых торговых маршрутов и расширение влияния европейских держав.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628505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Колонизация сопровождалась взаимодействием с местными народами, что нередко приводило к культурным и этническим изменениям в колонизируемых регионах.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Великие мореплаватели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Христофор Колумб, открывший Америку в поисках морского пути в Индию, стал символом смелых мореплавателей эпохи Великих географических открытий.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79723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Фернан Магеллан, возглавивший первую кругосветную экспедицию, доказал шарообразность Земли и расширил горизонты знаний о мире.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72825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Васко да Гама проложил морской путь в Индию, что стало значительным событием в истории торговли и освоения новых территорий.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Итоги открытий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результате Великих географических открытий расширились границы известного мира, были установлены новые морские пути и открыты новые земли, что привело к значительным изменениям в экономике и культуре, а также к началу колонизации и обмену товарами между различными частями света.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880360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открытия способствовали формированию новых представлений о мире и расширению горизонтов для будущих поколений исследователей и путешественников.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811385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также положили начало эпохе глобализации и взаимозависимости между народами и культурами.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ключевые моменты великих географических открытий, которые изменили представления о мире, повлияли на торговлю и открыли новые морские пути. Мы узнали о значимых личностях, таких как Колумб и Магеллан, и о последствиях их открытий для Европы и всего мира.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Предпосылки открытий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Развитие мореплавания и кораблестроения, стремление к поиску новых торговых путей и расширению горизонтов международной торговли стали ключевыми факторами, подготовившими почву для великих географических открытий.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Кризис торговли в Средиземноморье и желание европейцев найти альтернативные морские маршруты в Индию и Китай также способствовали активизации исследовательских экспедиций в XV–XVI веках.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Поиск богатств и новых земель, помимо экономических целей, отражал стремление к расширению влияния европейских держав и их желание исследовать неизведанные уголки планеты.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Открытие Америки Колумбом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1492 году итальянский мореплаватель Христофор Колумб отправился в плавание, которое изменило ход истории.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Его экспедиция пересекла Атлантический океан и достигла берегов Америки, что стало ключевым моментом в открытии новых земель и установлении контактов между Старым и Новым Светом.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событие открыло новую эру в истории мореплавания и привело к значительным изменениям в мировой географии и культуре.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Первое кругосветное путешествие Магеллана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1519 году началось первое кругосветное путешествие под командованием Фернана Магеллана, целью которого было подтверждение шарообразности Земли и поиск западного пути в Индию.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Экспедиция, состоявшая из пяти кораблей, прошла через пролив, впоследствии названный Магеллановым, и продемонстрировала, что Земля имеет форму шара, совершив плаванье вокруг земного шара. Это путешествие стало важным шагом в развитии географии и доказало возможность достижения Азии из Европы западным путём.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Новые морские пути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эпоху Великих географических открытий были проложены новые морские пути, которые значительно изменили мировую торговлю и геополитическую карту.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Одним из наиболее значимых маршрутов стал путь в Индию вокруг Африки, открытый португальцами, что позволило европейцам получать ценные товары напрямую. Также были найдены новые пути через Атлантический океан, что способствовало колонизации Америки и обмену культурами между континентами.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Встреча культур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эпоху Великих географических открытий европейцы познакомились с новыми культурами и традициями народов других континентов.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привело к обмену знаниями, технологиями и товарами между Востоком и Западом, что способствовало формированию более глубокого понимания культурного разнообразия и взаимозависимости народов. Встреча культур также вызвала изменения в мировоззрении и способствовала развитию международных отношений.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Последствия для Европы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Европейские государства значительно расширили свои торговые связи и рынки сбыта, что привело к экономическому росту и развитию капиталистических отношений.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Вследствие открытия новых морских путей возросло влияние европейских стран на мировую политику и культуру, что изменило геополитическую карту континента.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Великие географические открытия способствовали притоку новых товаров и идей, что обогатило европейскую культуру и науку, но также привело к колонизации и эксплуатации других народов.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на торговлю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Великие географические открытия способствовали расширению торговых путей и увеличению объёмов международной торговли.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Открытие новых континентов и морских маршрутов привело к обмену товарами и культурами между Европой, Азией и Америкой, что значительно обогатило экономический и культурный опыт различных народов. В результате возрос спрос на товары, такие как специи, пряности и экзотические предметы, что стимулировало развитие торговых компаний и мореплавания.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Изменение представлений о мире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эпоху Великих географических открытий европейцы значительно расширили свои представления о мире, открыв новые континенты и морские пути. Это привело к переосмыслению существующих карт и представлений о форме Земли, а также к установлению новых торговых связей между различными частями света.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46615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Благодаря этим открытиям человечество получило более полное представление о размерах и разнообразии нашей планеты.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2025-12-04T13:33:27Z</dcterms:created>
  <dcterms:modified xsi:type="dcterms:W3CDTF">2025-12-04T13:33:27Z</dcterms:modified>
</cp:coreProperties>
</file>