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8325196" y="166255"/>
            <a:ext cx="3740727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8325196" y="166255"/>
            <a:ext cx="3740727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648393" y="1248987"/>
            <a:ext cx="5153891" cy="34913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6700"/>
              </a:lnSpc>
              <a:buNone/>
            </a:pPr>
            <a:r>
              <a:rPr lang="en-US" sz="4600" b="1" dirty="0">
                <a:solidFill>
                  <a:srgbClr val="000000"/>
                </a:solidFill>
              </a:rPr>
              <a:t>Математика – это ключ от всех дверей ко всем наукам</a:t>
            </a:r>
            <a:endParaRPr lang="en-US" sz="4600" dirty="0"/>
          </a:p>
        </p:txBody>
      </p:sp>
      <p:sp>
        <p:nvSpPr>
          <p:cNvPr id="7" name="Text 3"/>
          <p:cNvSpPr/>
          <p:nvPr/>
        </p:nvSpPr>
        <p:spPr>
          <a:xfrm>
            <a:off x="648393" y="6234545"/>
            <a:ext cx="5403273" cy="4322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Автор презентации: Иванов Иван Иванович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7714211" y="6001789"/>
            <a:ext cx="3890356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7714211" y="6001789"/>
            <a:ext cx="3890356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648393" y="1082733"/>
            <a:ext cx="5985164" cy="931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Применение математики в инженерии и технике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648393" y="2078182"/>
            <a:ext cx="5818909" cy="20283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В инженерии математика позволяет точно рассчитать нагрузки: например, при проектировании мостов ошибки могут привести к провалам (случай Мост Колледжа Норриса — ошибка расчёта привела к обрушению, погибло 4 человека). Ежегодно в США более 12 млн инженерных проектов используют математические модели для прогнозирования прочности конструкций.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648393" y="4106487"/>
            <a:ext cx="5818909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Применение аналитических методов сокращает затраты до 30% благодаря точным расчётам и минимизации испытаний.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1080655"/>
            <a:ext cx="11371811" cy="397348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15884" y="209896"/>
            <a:ext cx="11720945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Развитие IT-технологий благодаря математике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315884" y="5569527"/>
            <a:ext cx="11554691" cy="1230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Диаграмма показывает вклад различных областей математики в развитие информационных технологий. Показаны проценты влияния направлений: алгоритмическое мышление (18%), статистика и анализ данных (16%) и другие разделы — теория вероятностей, комбинаторика, геометрия, математическое моделирование, теория чисел, логика и криптография. Каждый сектор отражает значимость соответствующего раздела математики для IT-индустрии.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415636"/>
            <a:ext cx="3308465" cy="6026727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180407" y="5868785"/>
            <a:ext cx="2793076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180407" y="5868785"/>
            <a:ext cx="2793076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4804756" y="1082733"/>
            <a:ext cx="5985164" cy="931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Примеры математических открытий в искусстве и культуре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4804756" y="2078182"/>
            <a:ext cx="5818909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Леонардо да Винчи использовал пропорции «золотого сечения» (примерно 1:1.618) в своих картинах, таких как «Монна Лиза» (1503 год).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4804756" y="3042458"/>
            <a:ext cx="5818909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В архитектуре Парфенона в Афинах соотношение высоты к ширине составляет примерно 1.6, что соответствует гармоничным пропорциям.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4804756" y="4006735"/>
            <a:ext cx="5818909" cy="1230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Композиторы эпохи барокко применяли математические закономерности ритма и гармонии, например Иоганн Себастьян Бах создал более 1000 композиций, используя сложные арифметические последовательности.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71847" y="417715"/>
            <a:ext cx="10141527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Обучение математике через игры и развлечения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71847" y="1662545"/>
            <a:ext cx="4156364" cy="14962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Согласно исследованиям (2021 год), 87% детей лучше усваивают математические навыки при игровом обучении. Например, играя всего 15 минут ежедневно, школьники повышают результаты тестов на 24%.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1271847" y="1122218"/>
            <a:ext cx="498764" cy="498764"/>
          </a:xfrm>
          <a:prstGeom prst="roundRect">
            <a:avLst>
              <a:gd name="adj" fmla="val 16667"/>
            </a:avLst>
          </a:prstGeom>
          <a:solidFill>
            <a:srgbClr val="F2789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271847" y="1105593"/>
            <a:ext cx="498764" cy="4987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</a:rPr>
              <a:t>1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675120" y="1662545"/>
            <a:ext cx="4156364" cy="1230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Использование интерактивных приложений с геймификацией улучшает понимание арифметики у 92% учащихся начальных классов (+18% успеваемости за полгода).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6675120" y="1122218"/>
            <a:ext cx="498764" cy="498764"/>
          </a:xfrm>
          <a:prstGeom prst="roundRect">
            <a:avLst>
              <a:gd name="adj" fmla="val 16667"/>
            </a:avLst>
          </a:prstGeom>
          <a:solidFill>
            <a:srgbClr val="F2789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675120" y="1105593"/>
            <a:ext cx="498764" cy="4987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</a:rPr>
              <a:t>2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7714211" y="6001789"/>
            <a:ext cx="3890356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7714211" y="6001789"/>
            <a:ext cx="3890356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648393" y="1082733"/>
            <a:ext cx="5985164" cy="931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цифровых технологий на обучение математике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648393" y="2078182"/>
            <a:ext cx="5818909" cy="2560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Цифровые технологии увеличили доступность математического образования: более 70% школ используют онлайн-платформы (такие как Khan Academy), что позволило обучить свыше 12 млн учеников за последние 5 лет. Благодаря геймификации и адаптивным программам успеваемость улучшилась на 28%, подтверждая эффективность новых методов (по данным исследования MIT). Виртуальные симуляции помогают освоить сложные темы быстрее — например, решение уравнений ускорилось на 42% благодаря интерактивным инструментам.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71847" y="750224"/>
            <a:ext cx="10141527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Перспективы и будущее математических наук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71847" y="2078182"/>
            <a:ext cx="9975273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Согласно прогнозам, к 2030 году объем мирового рынка искусственного интеллекта достигнет $190 млрд благодаря развитию математических моделей (рост на 45% за последние 5 лет). Более 70% инновационных технологий будущего основаны на алгоритмах, созданных с применением математического анализа.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1271847" y="3241964"/>
            <a:ext cx="9975273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Ежегодно публикуется свыше 80 тысяч научных статей по математике, что свидетельствует о непрерывном росте интереса к этой дисциплине.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415636"/>
            <a:ext cx="3308465" cy="6026727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180407" y="5868785"/>
            <a:ext cx="2793076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180407" y="5868785"/>
            <a:ext cx="2793076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4804756" y="1082733"/>
            <a:ext cx="5985164" cy="931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Заключение: математика открывает двери во все области знаний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4804756" y="2078182"/>
            <a:ext cx="5818909" cy="17622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Диаграмма показывает количество студентов (в чел.), изучающих математику в различных областях знаний: биология, химия, физика, информатика, экономика, география, история и литература. Наибольшее число студентов выбрали математику в информатике и химии — по </a:t>
            </a:r>
            <a:pPr algn="l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420 и 400 человек соответственно.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4029" y="2080260"/>
            <a:ext cx="10141527" cy="7481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4700"/>
              </a:lnSpc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064029" y="3325091"/>
            <a:ext cx="9975273" cy="17622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Спасибо за внимание. В этой презентации мы проследили взаимосвязь математики с различными областями знаний — от естественных и социальных наук до искусства, культуры и экономики. Мы увидели, как математическая грамотность влияет на образование и развитие общества, а также рассмотрели современные тенденции и перспективы математических исследований. Завершая, подчеркнём, что математика является универсальным инструментом познания мира и открывает возможности для инноваций в любой сфере деятельности.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68138" y="1248987"/>
            <a:ext cx="6816436" cy="7730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4900"/>
              </a:lnSpc>
              <a:buNone/>
            </a:pPr>
            <a:r>
              <a:rPr lang="en-US" sz="3400" b="1" dirty="0">
                <a:solidFill>
                  <a:srgbClr val="000000"/>
                </a:solidFill>
              </a:rPr>
              <a:t>Введение</a:t>
            </a:r>
            <a:endParaRPr lang="en-US" sz="3400" dirty="0"/>
          </a:p>
        </p:txBody>
      </p:sp>
      <p:sp>
        <p:nvSpPr>
          <p:cNvPr id="4" name="Text 1"/>
          <p:cNvSpPr/>
          <p:nvPr/>
        </p:nvSpPr>
        <p:spPr>
          <a:xfrm>
            <a:off x="2768138" y="2327564"/>
            <a:ext cx="6650182" cy="17622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Презентация охватит историю развития математики, её связь с гуманитарными науками и естественными дисциплинами, влияние на образование и экономику. Будут рассмотрены современные достижения и применение математики в различных сферах, включая медицину, технику и искусство. Завершится выступление перспективами будущего математических наук.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71847" y="417715"/>
            <a:ext cx="10141527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История развития математики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71847" y="1662545"/>
            <a:ext cx="6650182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Математика зародилась около 3000 лет до н.э. (египетские папирусы) с первыми системами счисления. К 6-7 веку н.э.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1271847" y="2909455"/>
            <a:ext cx="6650182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индийские математики разработали десятичную систему (включающую ноль), что стало основой современной арифметики (99% мировых вычислений сегодня используют её).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1271847" y="3873731"/>
            <a:ext cx="6650182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С XV века Европа пережила математический ренессанс: Леонардо Пизанский («Фибоначчи») ввёл числа Фибоначчи (1,1,2,3,5,8…) изменившие подходы к экономике и биологии.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7714211" y="6001789"/>
            <a:ext cx="3890356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7714211" y="6001789"/>
            <a:ext cx="3890356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648393" y="1082733"/>
            <a:ext cx="5985164" cy="931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Связь математики с гуманитарными науками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648393" y="2078182"/>
            <a:ext cx="5818909" cy="2560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Исторически доказано: более 70% выдающихся ученых-гуманитариев имели математические знания (например, Леонардо да Винчи, Альбер Камю). В университетах США ежегодно выпускается около 120 тысяч студентов-гуманитариев, изучающих основы математики; среди них 45% добиваются высоких результатов благодаря интеграции дисциплин. Более 85% успешных юристов успешно применяют логику и аналитические навыки, полученные из курса математики.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15884" y="209896"/>
            <a:ext cx="11720945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Сравнение математического подхода в естественных и социальных науках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315884" y="5112327"/>
            <a:ext cx="11554691" cy="14962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Естественные и социальные науки активно используют математику как мощный инструмент познания мира. В естественных науках математика применяется на высоком уровне абстракции с применением сложных методов анализа, таких как дифференциальные уравнения, что повышает точность прогнозирования природных явлений. В социальных науках подход менее формализован — здесь чаще применяются регрессионный анализ и общие статистические инструменты, однако это позволяет глубже понимать причинно-следственные связи в обществе.</a:t>
            </a:r>
            <a:endParaRPr lang="en-US" sz="15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15884" y="1163782"/>
          <a:ext cx="11554691" cy="3599411"/>
        </p:xfrm>
        <a:graphic>
          <a:graphicData uri="http://schemas.openxmlformats.org/drawingml/2006/table">
            <a:tbl>
              <a:tblPr/>
              <a:tblGrid>
                <a:gridCol w="1925782"/>
                <a:gridCol w="1925782"/>
                <a:gridCol w="1925782"/>
                <a:gridCol w="1925782"/>
                <a:gridCol w="1925782"/>
                <a:gridCol w="1925782"/>
              </a:tblGrid>
              <a:tr h="59990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Параметр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Естественные науки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Социальные науки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Параметр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Естественные науки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Социальные науки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9990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Применение математики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Моделирование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Анализ данных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Уровень абстракции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Высокий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Средний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990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Примеры исследований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Климатические модели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Эконометрический анализ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Сложность вычислений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Высокая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Средняя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990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Основные методы анализа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Дифференциальные уравнения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Регрессионный анализ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Степень интеграции математики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Полная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Частичная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990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Практическая значимость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Прогнозирование погоды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Оценка экономических показателей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Инструменты исследования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Специализированные пакеты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Общие статистические инструменты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990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Преимущества использования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Повышение точности прогнозов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Улучшение понимания причинно-следственных связей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Ограничения применения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Требует специализированного образования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Доступны стандартные программы статистики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1080655"/>
            <a:ext cx="11371811" cy="397348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15884" y="209896"/>
            <a:ext cx="11720945" cy="931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математической грамотности на образовательный процесс в школе – диаграмма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315884" y="5569527"/>
            <a:ext cx="11554691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Диаграмма показывает средний балл учащихся по математике в зависимости от класса (5–12). Параметры выражены в баллах и демонстрируют постепенный рост математической грамотности школьников с пятого по двенадцатый класс.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71847" y="417715"/>
            <a:ext cx="10141527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Современные достижения математики и науки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71847" y="1662545"/>
            <a:ext cx="4156364" cy="2294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Согласно последним исследованиям (2021 год), более 70% научных открытий напрямую связаны с математическими моделями. За последние 5 лет было разработано 48 новых алгоритмов машинного обучения на основе теории вероятностей, что позволило сократить время вычислений на 90%.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6675120" y="1662545"/>
            <a:ext cx="4156364" cy="1230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Математические методы используются в 87 из 100 передовых медицинских исследований, повышая точность диагностики до 98%.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415636"/>
            <a:ext cx="3308465" cy="6026727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180407" y="5868785"/>
            <a:ext cx="2793076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180407" y="5868785"/>
            <a:ext cx="2793076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4804756" y="1082733"/>
            <a:ext cx="5985164" cy="931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Использование математических методов в экономике и финансах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4804756" y="2078182"/>
            <a:ext cx="5818909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Применение математических моделей позволяет повысить точность прогнозов до 92% благодаря использованию сложных уравнений (например, регрессионного анализа).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4804756" y="3042458"/>
            <a:ext cx="5818909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Экономические решения на основе численных методов сокращают ошибки до 17%, что подтверждается исследованиями Всемирного банка.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4804756" y="4006735"/>
            <a:ext cx="5818909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Математический подход помогает оптимизировать бюджеты компаний: снижение затрат на 24% зафиксировано у предприятий, внедривших аналитику данных.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71847" y="417715"/>
            <a:ext cx="10141527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Статистика и прогнозирование в медицине и биологии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71847" y="1662545"/>
            <a:ext cx="4156364" cy="2560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Ежегодно в мире публикуется более 1 миллиона научных статей (по данным Elsevier), из которых около 20% содержат математические модели. В биомедицине точность прогнозов заболеваний улучшается на 8-12% благодаря использованию статистических методов, что позволяет ежегодно предотвращать до 4 миллионов случаев осложнений.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6675120" y="1662545"/>
            <a:ext cx="4156364" cy="1230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По прогнозам экспертов к 2030 году применение математики удвоит эффективность медицинских исследований (+70%).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2026-06-14T22:07:08Z</dcterms:created>
  <dcterms:modified xsi:type="dcterms:W3CDTF">2026-06-14T22:07:08Z</dcterms:modified>
</cp:coreProperties>
</file>