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8393" y="1248987"/>
            <a:ext cx="5153891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6700"/>
              </a:lnSpc>
              <a:buNone/>
            </a:pPr>
            <a:r>
              <a:rPr lang="en-US" sz="4600" b="1" dirty="0">
                <a:solidFill>
                  <a:srgbClr val="000000"/>
                </a:solidFill>
              </a:rPr>
              <a:t>Рецепты ПП завтраков</a:t>
            </a:r>
            <a:endParaRPr lang="en-US" sz="4600" dirty="0"/>
          </a:p>
        </p:txBody>
      </p:sp>
      <p:sp>
        <p:nvSpPr>
          <p:cNvPr id="5" name="Text 1"/>
          <p:cNvSpPr/>
          <p:nvPr/>
        </p:nvSpPr>
        <p:spPr>
          <a:xfrm>
            <a:off x="648393" y="6234545"/>
            <a:ext cx="5403273" cy="4322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Автор презентации: Presentacium.ru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8393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ПП завтраки для похудения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648393" y="2078182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Завтрак — самый важный приём пищи, который должен обеспечивать организм необходимыми питательными веществами и калориями.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648393" y="3042458"/>
            <a:ext cx="5818909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Сбалансированный ПП-завтрак содержит около 300–400 ккал и включает белки, сложные углеводы и полезные жиры.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648393" y="3740727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Овсяная каша с ягодами и орехами — отличный вариант завтрака, который содержит около 350 ккал, богат клетчаткой и полезными минералами.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080655"/>
            <a:ext cx="11371811" cy="39734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5884" y="209896"/>
            <a:ext cx="11720945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ПП завтраки для набора массы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315884" y="5569527"/>
            <a:ext cx="11554691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Диаграмма показывает энергетическую ценность различных рецептов ПП-завтраков для набора массы. Параметры представлены в виде калорий (ккал) и варьируются от 220 до 350 ккал. Это поможет выбрать наиболее подходящий по энергетической ценности завтрак.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8393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ПП завтраки для детей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648393" y="2078182"/>
            <a:ext cx="5818909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В меню ПП завтраков для детей входят разнообразные блюда, например, овсяная каша с ягодами и орехами, которая содержит около 300 ккал и богата витаминами и минералами. Также можно предложить омлет с овощами и зеленью, который включает в себя около 250 ккал и является источником белка и полезных микроэлементов.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648393" y="3840480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Помимо этого, полезным и питательным будет творог с мёдом и фруктами — это примерно 200 ккал, богатый кальцием и витаминами.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84" y="750224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ПП завтраки для спортсменов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2078182"/>
            <a:ext cx="9975273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Для спортсменов важно получать сбалансированный завтрак, который обеспечит организм энергией и необходимыми питательными веществами. Например, один из вариантов ПП завтрака — овсянка с бананом и орехами (около 300 ккал): 50 г овсяных хлопьев, 1 банан, 30 г орехов.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731520" y="2078182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F47BA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31520" y="2036618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1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1271847" y="3241964"/>
            <a:ext cx="9975273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Такой завтрак содержит около 15 г белка, 60 г углеводов и полезные жиры, что помогает поддерживать выносливость и способствует восстановлению после тренировок.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731520" y="3241964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F47BA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31520" y="3200400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2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8393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ПП завтраки для веганов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648393" y="2078182"/>
            <a:ext cx="5818909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Завтраки для веганов могут быть не только полезными, но и разнообразными. Овсяная каша с ягодами и орехами — отличный вариант для начала дня, содержащий около 300–400 килокалорий и богатый витаминами и минералами.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648393" y="3308465"/>
            <a:ext cx="5818909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Также можно приготовить смузи из свежих фруктов и зелени, который станет источником антиоксидантов и полезных веществ, а его калорийность может варьироваться от 200 до 400 килокалорий в зависимости от ингредиентов.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648393" y="4538749"/>
            <a:ext cx="5818909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Эти блюда насытят на несколько часов и помогут поддерживать уровень энергии в течение всего утра.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84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ПП завтраки для поддержания здоровья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6650182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Завтрак является одним из самых важных приёмов пищи, так как он обеспечивает организм энергией и питательными веществами на весь день.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731520" y="1662545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F47BA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31520" y="1620982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1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1271847" y="2909455"/>
            <a:ext cx="6650182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Регулярное употребление сбалансированных завтраков может способствовать снижению риска сердечно-сосудистых заболеваний на 25% и помогает контролировать уровень сахара в крови, снижая его на 30% по сравнению с теми, кто пренебрегает утренним приёмом пищи.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731520" y="2909455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F47BA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31520" y="2867891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2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1271847" y="4139738"/>
            <a:ext cx="6650182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Овсяная каша с фруктами и орехами, яичница с овощами и цельнозерновой тост с авокадо — это примеры здоровых и питательных завтраков, которые не только насыщают, но и обогащают организм необходимыми витаминами и минералами.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731520" y="4139738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F47BA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31520" y="4098175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3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8393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Топ-5 ПП завтраков по версии экспертов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648393" y="2078182"/>
            <a:ext cx="5818909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Диаграмма показывает процентные доли пяти популярных рецептов ПП завтраков среди экспертов: яичница с овощами (24%), овсяная каша с ягодами (28%), греческий йогурт с мёдом и орехами (22%), смузи из фруктов и овощей (18%), творог с мёдом и фруктами (18%). Параметры представлены в процентах.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9011" y="1248987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Спасибо за внимание!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99011" y="2327564"/>
            <a:ext cx="5818909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Спасибо за внимание. В этой презентации мы рассмотрели разнообразные рецепты полезных завтраков, основные принципы их составления и особенности для разных категорий людей. Мы надеемся, что представленная информация поможет вам разнообразить утренний рацион и сделать его более здоровым.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68138" y="1248987"/>
            <a:ext cx="6816436" cy="773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4900"/>
              </a:lnSpc>
              <a:buNone/>
            </a:pPr>
            <a:r>
              <a:rPr lang="en-US" sz="3400" b="1" dirty="0">
                <a:solidFill>
                  <a:srgbClr val="000000"/>
                </a:solidFill>
              </a:rPr>
              <a:t>Введение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2768138" y="2327564"/>
            <a:ext cx="6650182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В презентации мы рассмотрим разнообразные рецепты полезных завтраков, основные принципы правильного питания на завтрак и сравним их калорийность. Также обсудим варианты ПП-завтраков для разных целей: похудения, набора массы, детского питания, спортивных достижений, веганского образа жизни и поддержания здоровья. Завершит презентацию топ-5 ПП-завтраков по версии экспертов.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Основные принципы ПП завтраков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6650182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Завтрак — самый важный приём пищи, который должен обеспечивать организм необходимыми питательными веществами.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1271847" y="2909455"/>
            <a:ext cx="6650182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Основные принципы ПП завтраков включают употребление не менее 200–300 ккал, наличие сложных углеводов и белков, что помогает поддерживать оптимальный уровень энергии на протяжении дня.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271847" y="3873731"/>
            <a:ext cx="6650182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Сбалансированный завтрак должен содержать около 30% сложных углеводов, 20–30% белков и минимальное количество насыщенных жиров.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13811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Быстрые ПП завтраки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513811" y="2078182"/>
            <a:ext cx="5818909" cy="1496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Приготовьте быстрый и полезный завтрак всего за 10 минут: овсяная каша с ягодами и орехами содержит около 300 ккал и обеспечивает организм сложными углеводами и полезными жирами. Тосты с авокадо и помидором (примерно 250 ккал) — это источник здоровых жиров и антиоксидантов.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4513811" y="3740727"/>
            <a:ext cx="5818909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Яичница с зеленью (около 200 ккал) — это отличный источник белка и витаминов, заряжающий энергией на весь день.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15884" y="209896"/>
            <a:ext cx="11720945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Сравнение ПП завтраков по калорийности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15884" y="5112327"/>
            <a:ext cx="11554691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Овсяная каша — самый низкокалорийный и быстрый в приготовлении вариант завтрака (150 ккал, 10 минут). Омлет с овощами содержит больше калорий и белков (160 ккал, 10 г белков), а также требует больше времени на приготовление (15 минут). Греческий йогурт с ягодами и смузи банан-клубника имеют примерно одинаковую калорийность и содержание углеводов (180 ккал, 12 г углеводов и 200 ккал, 30 г углеводов соответственно), при этом готовятся очень быстро (по 5 минут).</a:t>
            </a:r>
            <a:endParaRPr lang="en-US" sz="15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15884" y="1163782"/>
          <a:ext cx="11554691" cy="2402378"/>
        </p:xfrm>
        <a:graphic>
          <a:graphicData uri="http://schemas.openxmlformats.org/drawingml/2006/table">
            <a:tbl>
              <a:tblPr/>
              <a:tblGrid>
                <a:gridCol w="1925782"/>
                <a:gridCol w="1925782"/>
                <a:gridCol w="1925782"/>
                <a:gridCol w="1925782"/>
                <a:gridCol w="1925782"/>
                <a:gridCol w="1925782"/>
              </a:tblGrid>
              <a:tr h="4003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Параметр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Овсяная каша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Омлет с овощами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Греческий йогурт с ягодами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Смузи банан-клубника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Сырники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03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Калорийность (ккал)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150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160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180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200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220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3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Белки (г)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3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Жиры (г)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3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Углеводы (г)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12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3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Время приготовления (мин)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6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080655"/>
            <a:ext cx="11371811" cy="39734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5884" y="209896"/>
            <a:ext cx="11720945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Популярные ПП завтраки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315884" y="5569527"/>
            <a:ext cx="11554691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На диаграмме представлены популярные рецепты ПП-завтраков. Параметры указаны в процентах: доля каждого вида завтрака в общем количестве. Самые популярные — овсяная каша и греческий йогурт с ягодами, на них приходится по 25%.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Рецепты ПП завтраков с белками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4156364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Яйца, приготовленные любым способом, содержат около 6–12 г белка на штуку и могут стать основой для ПП завтрака.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1271847" y="1122218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F47BA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271847" y="1105593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1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6675120" y="1662545"/>
            <a:ext cx="4156364" cy="2294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Творог с низким процентом жирности, содержащий примерно 20–30 г белка на 100 г продукта, также отлично подходит для утреннего приёма пищи. Цельнозерновой хлеб с белковосодержащими добавками, например, с 8–10 г белка на 100 г ореховой пасты, станет отличным дополнением к завтраку.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675120" y="1122218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F47BA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675120" y="1105593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2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8393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Рецепты ПП завтраков с углеводами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648393" y="2078182"/>
            <a:ext cx="5818909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Овсянка с ягодами и орехами — идеальный выбор для начала дня: 100 г овсянки содержит около 55 г углеводов, обеспечивает чувство сытости на несколько часов и богата клетчаткой. Пшённая каша с тыквой — ещё один прекрасный вариант: в 150 г тыквы содержится примерно 12 г углеводов, а каша из 100 г пшена содержит около 69 г углеводов. Тосты из цельнозернового хлеба с авокадо (2 ломтика хлеба — примерно 35 г углеводов) — полезный и вкусный завтрак, который содержит полезные жиры и витамины.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71847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Рецепты ПП завтраков с жирами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1662545"/>
            <a:ext cx="4156364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Овсяная каша с добавлением ложки оливкового масла и орехов (30 г) обеспечит 15% суточной нормы полезных жиров и станет источником медленных углеводов.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675120" y="1662545"/>
            <a:ext cx="4156364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Яичница из двух яиц с кусочком слабосолёного лосося (30 г) и свежим шпинатом (30 г) предоставит организму около 12 граммов белка и полезные омега-3 жирные кислоты. Тосты из цельнозернового хлеба (2 кусочка) с авокадо (50 г) и ломтиком помидора (50 г) подарят 8 граммов здоровых жиров и клетчатку для сытного начала дня.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2026-07-08T19:26:29Z</dcterms:created>
  <dcterms:modified xsi:type="dcterms:W3CDTF">2026-07-08T19:26:29Z</dcterms:modified>
</cp:coreProperties>
</file>