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325196" y="166255"/>
            <a:ext cx="3740727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8325196" y="166255"/>
            <a:ext cx="3740727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648393" y="1248987"/>
            <a:ext cx="5153891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6700"/>
              </a:lnSpc>
              <a:buNone/>
            </a:pPr>
            <a:r>
              <a:rPr lang="en-US" sz="4600" b="1" dirty="0">
                <a:solidFill>
                  <a:srgbClr val="000000"/>
                </a:solidFill>
              </a:rPr>
              <a:t>Солнечная система</a:t>
            </a:r>
            <a:endParaRPr lang="en-US" sz="4600" dirty="0"/>
          </a:p>
        </p:txBody>
      </p:sp>
      <p:sp>
        <p:nvSpPr>
          <p:cNvPr id="7" name="Text 3"/>
          <p:cNvSpPr/>
          <p:nvPr/>
        </p:nvSpPr>
        <p:spPr>
          <a:xfrm>
            <a:off x="648393" y="6234545"/>
            <a:ext cx="5403273" cy="4322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Автор презентации: Presentacium.ru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160625" y="5868785"/>
            <a:ext cx="279307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9160625" y="5868785"/>
            <a:ext cx="279307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648393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Солнца на Землю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48393" y="2078182"/>
            <a:ext cx="5818909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Среднее расстояние от Земли до Солнца составляет 149,6 млн км (астрономическая единица).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648393" y="2909455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Оно обеспечивает Землю энергией равной примерно 174 петаватт, поддерживая температуру +15°C у поверхности планеты.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648393" y="3873731"/>
            <a:ext cx="5818909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За год Солнце испускает около 386 миллиардов миллиардов мегаджоулей энергии.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080655"/>
            <a:ext cx="11371811" cy="39734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5884" y="209896"/>
            <a:ext cx="11720945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Возникновение и эволюция солнечной системы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315884" y="5569527"/>
            <a:ext cx="11554691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Диаграмма отражает этапы возникновения и эволюции Солнечной системы (%): образование протопланетного диска (10%), формирование Солнца (25%) и др.; основные фазы включают аккрецию материала (15%), появление планетезималей (12%), рождение газовых гигантов (18%), скальных планет (10%), образование спутников (7%) и эволюцию планет (13%).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3702"/>
            <a:ext cx="46800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47651" y="6001789"/>
            <a:ext cx="389035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947651" y="6001789"/>
            <a:ext cx="389035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5636029" y="1082733"/>
            <a:ext cx="5985164" cy="931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Исследования космоса и солнечная система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636029" y="2078182"/>
            <a:ext cx="5818909" cy="1496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Согласно данным NASA, на сегодняшний день изучено около 178 лун в Солнечной системе, из которых 53 находятся у Юпитера. Исследователи обнаружили более 4 тысяч астероидов диаметром свыше 1 км, включая крупнейший – Цереру (940 км).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5636029" y="3740727"/>
            <a:ext cx="5818909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За последние 60 лет запущено 88 космических аппаратов для изучения планет и спутников нашей системы.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84" y="750224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Современные миссии к планетам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2078182"/>
            <a:ext cx="9975273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Миссия «Вояджер-1» (запущена 1977) стала первой, преодолевшей расстояние до 120 астрономических единиц от Солнца (около 18 миллиардов км).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731520" y="2078182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56A2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31520" y="2036618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1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1271847" y="3241964"/>
            <a:ext cx="9975273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В 2015 году аппарат «Новые горизонты» пролетел мимо Плутона на расстоянии всего 12 554 км (самый близкий подход к карликовой планете). Марсоход «Кьюриосити» с 2012 года передал более 200 гигабайт данных о поверхности Марса, исследовав площадь свыше 14 квадратных километров.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731520" y="3241964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56A2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31520" y="3200400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2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455" y="415636"/>
            <a:ext cx="33084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202189" y="5893724"/>
            <a:ext cx="279307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9202189" y="5893724"/>
            <a:ext cx="279307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315884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изучение и освоение космоса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315884" y="2078182"/>
            <a:ext cx="3906982" cy="2294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В ближайшие 10 лет планируется запуск 20 новых космических аппаратов для изучения Марса (в том числе 4 орбитальных станций и 2 ровера). К 2030 году ожидается создание постоянной базы на Луне с участием до 50 астронавтов одновременно (расходы $10 млрд/год).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4389120" y="2078182"/>
            <a:ext cx="3906982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До 2050 года планируется пилотируемый полет к Юпитеру с возвращением через 8 лет (расстояние около 780 млн км).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8393" y="1082733"/>
            <a:ext cx="7647709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Экологические проблемы и влияние человека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648393" y="2078182"/>
            <a:ext cx="7481455" cy="1496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Ежегодно люди выбрасывают ≈4 млрд тонн углекислого газа (CO2), что приводит к повышению средней температуры Земли на 1°C за последние столетие; из-за вырубки лесов площадь тропических джунглей сокращается на ≈7 млн гектаров ежегодно, теряя около 15% биоразнообразия планеты; более 8 млн т пластикового мусора попадает в океаны каждый год, загрязняя ≈25% морской поверхности.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3702"/>
            <a:ext cx="46800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47651" y="6001789"/>
            <a:ext cx="389035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947651" y="6001789"/>
            <a:ext cx="389035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5636029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Итоговое обобщение и перспективы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636029" y="2078182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Диаграмма отображает увеличение продолжительности исследований планет в Солнечной системе — с 5 до 19 лет за период с 2010 по 2017 год (единица измерения — годы).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5636029" y="3740727"/>
            <a:ext cx="5818909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Рост показателей отражает углубление научных знаний о планетах и расширение исследовательских программ.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1665" y="1248987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Спасибо за внимание!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6051665" y="2327564"/>
            <a:ext cx="5818909" cy="2560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Спасибо за внимание. В этой презентации мы проследили путь от возникновения и эволюции Солнечной системы до современных космических исследований и перспектив её изучения. Мы рассмотрели состав и структуру нашей звёздной семьи, изучили планеты, их спутники и малые тела, узнали о влиянии Солнца на Землю и об экологических последствиях человеческой деятельности в космосе. Завершили же обзор размышлениями о будущем исследовании и возможном освоении космического пространства.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68138" y="1248987"/>
            <a:ext cx="6816436" cy="773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4900"/>
              </a:lnSpc>
              <a:buNone/>
            </a:pPr>
            <a:r>
              <a:rPr lang="en-US" sz="3400" b="1" dirty="0">
                <a:solidFill>
                  <a:srgbClr val="000000"/>
                </a:solidFill>
              </a:rPr>
              <a:t>Введение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2768138" y="2327564"/>
            <a:ext cx="6650182" cy="1762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Презентация охватит строение и состав Солнечной системы, планеты земной группы, сравнительные характеристики планет, распределение их масс и малые космические тела. Также будут рассмотрены роль Солнца, его влияние на Землю и история исследования космоса. Завершат материал прогнозы будущего изучения и возможные экологические последствия деятельности человека.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310938" y="1082733"/>
            <a:ext cx="7647709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Состав солнечной системы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2310938" y="2078182"/>
            <a:ext cx="7481455" cy="1496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Солнечная система включает 8 планет: 4 планеты земной группы (Меркурий — радиус 2440 км, Венера — 6052 км, Земля — 6371 км, Марс — 3390 км) и 4 газовые гиганты (Юпитер — масса ≈ 1,9×10^27 кг, Сатурн — диаметр ≈ 116 460 км). Всего в Солнечной системе насчитывается 186 спутников, крупнейшие из которых — Ганимед (диаметр ≈ 5268 км), Титан (≈ 5151 км) и Каллисто (≈ 4821 км).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15636"/>
            <a:ext cx="33084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847898" y="5893724"/>
            <a:ext cx="279307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847898" y="5893724"/>
            <a:ext cx="279307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4513811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Планеты земной группы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4513811" y="2078182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Планеты земной группы включают 4 тела: Меркурий (диаметр 4880 км), Венеру (12 104 тыс.км² поверхности), Землю (510,1 млн.км²) и Марс (144,8 млн.км).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4513811" y="3740727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Они имеют схожую структуру — ядро, мантию и кору. Все обладают твердой поверхностью, причем Земля единственная с активной гидросферой и биосферой.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15884" y="209896"/>
            <a:ext cx="11720945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Сравнительные характеристики планет (таблица)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15884" y="5112327"/>
            <a:ext cx="11554691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Солнечная система представляет собой удивительное разнообразие планет с уникальными характеристиками. Например, Меркурий обладает экстремальной температурой поверхности (+430°C днем и -180°C ночью), а его атмосфера состоит преимущественно из углекислого газа. Венера же выделяется плотной атмосферой углекислого газа, создающей мощный парниковый эффект и высокую температуру в +464°C.</a:t>
            </a:r>
            <a:endParaRPr lang="en-US" sz="15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15884" y="1163782"/>
          <a:ext cx="11554691" cy="3000895"/>
        </p:xfrm>
        <a:graphic>
          <a:graphicData uri="http://schemas.openxmlformats.org/drawingml/2006/table">
            <a:tbl>
              <a:tblPr/>
              <a:tblGrid>
                <a:gridCol w="1925782"/>
                <a:gridCol w="1925782"/>
                <a:gridCol w="1925782"/>
                <a:gridCol w="1925782"/>
                <a:gridCol w="1925782"/>
                <a:gridCol w="1925782"/>
              </a:tblGrid>
              <a:tr h="500149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Планета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Масса (10^24 кг)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Диаметр (км)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Расстояние от Солнца (10^6 км)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Температура поверхности (°C)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Атмосфера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B"/>
                    </a:solidFill>
                  </a:tcPr>
                </a:tc>
              </a:tr>
              <a:tr h="500149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Меркурий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0.330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4,880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57.9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+430 / -180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Основной газ — углекислый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149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Венера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4.87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12,104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108.2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+464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Плотная углекислотная атмосфера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149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Земля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5.97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12,742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149.6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+15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Азот, кислород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149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Марс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0.642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6,779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227.9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-60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Тонкая углекислотная атмосфера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149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Юпитер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1898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139,820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778.6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-110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Водород, гелий</a:t>
                      </a:r>
                      <a:endParaRPr lang="en-US" sz="1400" dirty="0"/>
                    </a:p>
                  </a:txBody>
                  <a:tcPr marL="91440" marR="91440" marT="45720" marB="45720">
                    <a:lnL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97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080655"/>
            <a:ext cx="11371811" cy="39734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5884" y="209896"/>
            <a:ext cx="11720945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Распределение массы тел солнечной системы (диаграмма круговая или столбчатая)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315884" y="5569527"/>
            <a:ext cx="11554691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Диаграмма показывает распределение общей массы планет Солнечной системы и карликовой планеты Цереры, выраженной в триллионах тонн. Наибольшая масса приходится на Юпитер — около 1900 трлн тонн, наименьшая — на Меркурий (0.33 трлн тонн).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5265" y="417715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Спутники планет-гигантов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064029" y="1995055"/>
            <a:ext cx="10058400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Юпитер обладает 79 известными спутниками — крупнейшие из них: Европа (диаметр 3100 км), Ганимед (5268 км) и Каллисто (4821 км).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523702" y="1995055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56A2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23702" y="1953491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1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1064029" y="4156364"/>
            <a:ext cx="4655127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Сатурн имеет 82 спутника, включая Титан (диаметр 5151 км) — крупнейший естественный спутник Солнечной системы.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523702" y="4156364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56A2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23702" y="4114800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2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6882938" y="4156364"/>
            <a:ext cx="4655127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Уран насчитывает 27 спутников, среди которых Миранда (диаметр около 472 км) выделяется необычными рельефами.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342611" y="4156364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56A2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42611" y="4114800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3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7714211" y="6001789"/>
            <a:ext cx="3890356" cy="407324"/>
          </a:xfrm>
          <a:prstGeom prst="roundRect">
            <a:avLst>
              <a:gd name="adj" fmla="val 51020"/>
            </a:avLst>
          </a:prstGeom>
          <a:solidFill>
            <a:srgbClr val="FFFFFF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7714211" y="6001789"/>
            <a:ext cx="3890356" cy="4073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endParaRPr lang="en-US" dirty="0"/>
          </a:p>
        </p:txBody>
      </p:sp>
      <p:sp>
        <p:nvSpPr>
          <p:cNvPr id="6" name="Text 2"/>
          <p:cNvSpPr/>
          <p:nvPr/>
        </p:nvSpPr>
        <p:spPr>
          <a:xfrm>
            <a:off x="648393" y="1082733"/>
            <a:ext cx="5985164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Малые тела солнечной системы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48393" y="2078182"/>
            <a:ext cx="5818909" cy="1230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Малые тела Солнечной системы включают около 700 тыс. астероидов (98% находятся в поясе между Марсом и Юпитером), более 1 млн комет (большинство в облаке Оорта) и свыше 100 тыс. метеороидов.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648393" y="3740727"/>
            <a:ext cx="5818909" cy="9642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Наиболее известный астероид — Церера (диаметр ≈940 км), а крупнейший объект пояса Койпера — Эрида (~2326 км). Общее количество малых тел превышает 100 млрд единиц.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84" y="750224"/>
            <a:ext cx="10141527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Солнце – источник жизни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71847" y="2078182"/>
            <a:ext cx="9975273" cy="4322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Солнце составляет 99,8% массы Солнечной системы (2х10^30 кг).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731520" y="2078182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56A2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31520" y="2036618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1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1271847" y="3241964"/>
            <a:ext cx="9975273" cy="698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</a:rPr>
              <a:t>Оно обеспечивает Землю энергией: около 174 петаватт солнечного излучения достигает атмосферы нашей планеты ежесекундно. За счет Солнца вырабатывается 70% всей электроэнергии в мире ежегодно.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731520" y="3241964"/>
            <a:ext cx="498764" cy="498764"/>
          </a:xfrm>
          <a:prstGeom prst="roundRect">
            <a:avLst>
              <a:gd name="adj" fmla="val 16667"/>
            </a:avLst>
          </a:prstGeom>
          <a:solidFill>
            <a:srgbClr val="56A2D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31520" y="3200400"/>
            <a:ext cx="498764" cy="4987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</a:rPr>
              <a:t>2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2026-07-02T09:26:51Z</dcterms:created>
  <dcterms:modified xsi:type="dcterms:W3CDTF">2026-07-02T09:26:51Z</dcterms:modified>
</cp:coreProperties>
</file>