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248987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000" b="1" dirty="0">
                <a:solidFill>
                  <a:srgbClr val="000000"/>
                </a:solidFill>
              </a:rPr>
              <a:t>Аэродинамика в велоспорте: почему поза гонщика имеет решающее значение</a:t>
            </a:r>
            <a:endParaRPr lang="en-US" sz="40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рассмотрим, как аэродинамика влияет на велоспорт: почему поза гонщика важна, как она влияет на скорость и сопротивление воздуха. Обсудим основные принципы, технологии и примеры успешных поз, а также роль аэродинамики в разных дисциплинах.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аэродинамики на скорость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правильная аэродинамическая позиция велосипедиста может сократить сопротивление воздуха на 40–50%.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позволяет увеличить максимальную скорость на 5–10 км/ч, что особенно важно на длинных дистанциях.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при скорости 30 км/ч уменьшение сопротивления на 45% эквивалентно прибавке в мощности до 20% без дополнительных усилий со стороны гонщика.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принципы аэродинамики в велоспорте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Снижение сопротивления воздуха на 10% может увеличить скорость велосипедиста на 2–4 км/ч.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2909455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Правильная посадка помогает минимизировать сопротивление, уменьшая площадь поперечного сечения тела спортсмена.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Аэродинамическая эффективность возрастает, когда гонщик сводит к минимуму амплитуду движений рук и туловища, что снижает уровень турбулентности вокруг велосипеда и улучшает общий поток воздуха.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Факторы, влияющие на аэродинамику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Угол наклона туловища велосипедиста относительно дороги может существенно влиять на сопротивление воздуха: снижение угла с 45 до 30 градусов способно уменьшить аэродинамическое сопротивление на 15–20%.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Форма шлема и положение рук на руле также играют значительную роль, при этом правильное расположение рук может сократить сопротивление воздуха на 5–10%, что особенно важно на высоких скоростях, где каждый процент имеет значение.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Положение ног и посадка влияют на баланс и устойчивость, что в свою очередь минимизирует потерю скорости из-за дополнительных корректировок движений на неровностях трассы.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Поза и устойчивость гонщика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Правильное положение тела велосипедиста снижает сопротивление воздуха на 30–40%, что позволяет увеличить скорость на 2–4%. Оптимальная поза, при которой площадь лобового сопротивления минимальна, включает наклон вперёд на 4–6 градусов и слегка согнутые в локтях руки. Исследования показывают, что даже небольшие изменения в положении тела могут привести к заметному улучшению аэродинамических характеристик и повышению эффективности педалирования на 5–10%.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успешных поз в профессиональном велоспорте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последние 20 лет многочисленные исследования в области аэродинамики показали, что оптимизация позы велосипедиста может сократить сопротивление воздуха на 15–30%.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использование более низкой и аэродинамичной стойки позволяет уменьшить сопротивление на 20% на прямых участках трассы. Это приводит к увеличению средней скорости на 3–5 км/ч, что может иметь решающее значение в условиях жёсткой конкуренции на групповых гонках.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Технологии для улучшения аэродинамики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Современные велосипеды оснащаются аэродинамическими вилками, которые снижают сопротивление воздуха на 15–20%. Некоторые модели оснащены рулём с анатомической формой, что позволяет сократить сопротивление на 8–10%, обеспечивая большую скорость и маневренность.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Применение обтекаемых шлемов снижает лобовое сопротивление на 3–5%, повышая эффективность аэродинамики и улучшая общую производительность велосипедиста.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аэродинамики в различных дисциплинах велоспорта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Снижение сопротивления воздуха на 1% может увеличить скорость велосипедиста на 3–5 секунд на дистанции в 40 километров, что особенно важно в таких дисциплинах, как шоссейный велоспорт. В гравийном велоспорте оптимизация аэродинамической формы помогает минимизировать влияние неровностей трассы, сокращая энергозатраты велосипедиста на 10–15% и повышая эффективность на 7–10%.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410648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триатлоне правильный угол наклона туловища и расположение рук на руле обеспечивают сокращение времени прохождения водной части, влияя на общее время гонки и результат спортсмена.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Симуляторы и тесты для оптимизации поз гонщиков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Компьютерное моделирование позволяет анализировать влияние различных поз гонщика на аэродинамическое сопротивление, снижая его до 2–5% за счёт оптимизации положения тела.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Виртуальные тесты в симуляторах помогают выявить и устранить проблемные зоны, сокращая время на разработку оптимальной техники на 30–40%.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Специальные программные комплексы позволяют учитывать индивидуальные параметры велосипедистов, повышая эффективность тренировок и соревнований на 15–20%.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13134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Оптимизация аэродинамических характеристик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394065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Уменьшение сопротивления воздуха на 10% может повысить скорость велосипедиста на 3–4%. Оптимизация угла наклона туловища и положения рук позволяет снизить аэродинамическое сопротивление на 15–20%, что эквивалентно потере веса велосипеда на 3–5 кг.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Эксперименты показывают, что правильный выбор позиции тела способен сократить время прохождения дистанции на 5–10 секунд на дистанции в 40 км.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Значение аэродинамики для улучшения результатов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Снижение сопротивления ветра на 1% может увеличить скорость спортсмена на дистанции до 3–5 секунд в заездах на 40 км. Правильное положение тела велосипедиста уменьшает сопротивление воздуха на 30–40%, что эквивалентно улучшению аэродинамики на уровне профессиональных моделей велосипедов.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оптимизации аэродинамической формы гонщики могут сокращать время прохождения сложных участков трассы на несколько секунд, что особенно важно в условиях жёсткой конкуренции.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Тенденции в аэродинамике велоспорта: будущее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показывает, насколько различные велосипедные позы уменьшают сопротивление воздуха. Параметры измеряются в процентах.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аэродинамическая посадка снижает сопротивление на 35%, в то время как поза с расставленными руками — только на 18%.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рассмотрели, как аэродинамика влияет на скорость и устойчивость велосипедистов, а также ознакомились с примерами успешных поз и технологиями для их оптимизации. Мы увидели, как важны аэродинамические характеристики для достижения высоких результатов в велоспорте и какие тенденции наблюдаются в этой области.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2026-08-20T10:57:09Z</dcterms:created>
  <dcterms:modified xsi:type="dcterms:W3CDTF">2026-08-20T10:57:09Z</dcterms:modified>
</cp:coreProperties>
</file>