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notesMasterIdLst>
    <p:notesMasterId r:id="rId16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notesMaster" Target="notesMasters/notesMaster1.xml"/><Relationship Id="rId17" Type="http://schemas.openxmlformats.org/officeDocument/2006/relationships/presProps" Target="presProps.xml"/><Relationship Id="rId18" Type="http://schemas.openxmlformats.org/officeDocument/2006/relationships/viewProps" Target="viewProps.xml"/><Relationship Id="rId19" Type="http://schemas.openxmlformats.org/officeDocument/2006/relationships/theme" Target="theme/theme1.xml"/><Relationship Id="rId2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image" Target="../media/image-1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1-1.png"/><Relationship Id="rId2" Type="http://schemas.openxmlformats.org/officeDocument/2006/relationships/image" Target="../media/image-11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3-1.png"/><Relationship Id="rId2" Type="http://schemas.openxmlformats.org/officeDocument/2006/relationships/image" Target="../media/image-13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4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image" Target="../media/image-4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png"/><Relationship Id="rId2" Type="http://schemas.openxmlformats.org/officeDocument/2006/relationships/image" Target="../media/image-6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png"/><Relationship Id="rId2" Type="http://schemas.openxmlformats.org/officeDocument/2006/relationships/image" Target="../media/image-8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-1.png"/><Relationship Id="rId2" Type="http://schemas.openxmlformats.org/officeDocument/2006/relationships/image" Target="../media/image-9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6467302" y="1248987"/>
            <a:ext cx="5569527" cy="422286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r" indent="0" marL="0">
              <a:lnSpc>
                <a:spcPts val="8100"/>
              </a:lnSpc>
              <a:buNone/>
            </a:pPr>
            <a:r>
              <a:rPr lang="en-US" sz="4000" b="1" dirty="0">
                <a:solidFill>
                  <a:srgbClr val="000000"/>
                </a:solidFill>
              </a:rPr>
              <a:t>Александр Македонский: Как один человек создал империю за 10 лет</a:t>
            </a:r>
            <a:endParaRPr lang="en-US" sz="4000" dirty="0"/>
          </a:p>
        </p:txBody>
      </p:sp>
      <p:sp>
        <p:nvSpPr>
          <p:cNvPr id="5" name="Text 1"/>
          <p:cNvSpPr/>
          <p:nvPr/>
        </p:nvSpPr>
        <p:spPr>
          <a:xfrm>
            <a:off x="6467302" y="6234545"/>
            <a:ext cx="5403273" cy="43226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r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Автор презентации: Presentacium.ru</a:t>
            </a:r>
            <a:endParaRPr lang="en-US" sz="15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65265" y="417715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Основание новых городов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064029" y="1995055"/>
            <a:ext cx="10058400" cy="69826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334 году до нашей эры Александр Македонский начал поход в Азию, основав город Гекатомпил, который стал важным центром на пути к Персии, благодаря своему стратегическому расположению.</a:t>
            </a:r>
            <a:endParaRPr lang="en-US" sz="1500" dirty="0"/>
          </a:p>
        </p:txBody>
      </p:sp>
      <p:sp>
        <p:nvSpPr>
          <p:cNvPr id="5" name="Shape 2"/>
          <p:cNvSpPr/>
          <p:nvPr/>
        </p:nvSpPr>
        <p:spPr>
          <a:xfrm>
            <a:off x="523702" y="1995055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9D8669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523702" y="1953491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FFFFFF"/>
                </a:solidFill>
              </a:rPr>
              <a:t>1</a:t>
            </a:r>
            <a:endParaRPr lang="en-US" sz="3000" dirty="0"/>
          </a:p>
        </p:txBody>
      </p:sp>
      <p:sp>
        <p:nvSpPr>
          <p:cNvPr id="7" name="Text 4"/>
          <p:cNvSpPr/>
          <p:nvPr/>
        </p:nvSpPr>
        <p:spPr>
          <a:xfrm>
            <a:off x="1064029" y="4156364"/>
            <a:ext cx="4655127" cy="1496291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330 году до нашей эры была основана Александрия в Египте, ставшая крупнейшим городом Средиземноморья с населением более 1 миллиона человек и культурным центром греческой цивилизации.</a:t>
            </a:r>
            <a:endParaRPr lang="en-US" sz="1500" dirty="0"/>
          </a:p>
        </p:txBody>
      </p:sp>
      <p:sp>
        <p:nvSpPr>
          <p:cNvPr id="8" name="Shape 5"/>
          <p:cNvSpPr/>
          <p:nvPr/>
        </p:nvSpPr>
        <p:spPr>
          <a:xfrm>
            <a:off x="523702" y="4156364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9D8669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523702" y="4114800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FFFFFF"/>
                </a:solidFill>
              </a:rPr>
              <a:t>2</a:t>
            </a:r>
            <a:endParaRPr lang="en-US" sz="3000" dirty="0"/>
          </a:p>
        </p:txBody>
      </p:sp>
      <p:sp>
        <p:nvSpPr>
          <p:cNvPr id="10" name="Text 7"/>
          <p:cNvSpPr/>
          <p:nvPr/>
        </p:nvSpPr>
        <p:spPr>
          <a:xfrm>
            <a:off x="6882938" y="4156364"/>
            <a:ext cx="4655127" cy="1496291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За десять лет правления Александра Македонского были основаны десятки новых городов, способствующих распространению греческой культуры и языка в завоёванных землях.</a:t>
            </a:r>
            <a:endParaRPr lang="en-US" sz="1500" dirty="0"/>
          </a:p>
        </p:txBody>
      </p:sp>
      <p:sp>
        <p:nvSpPr>
          <p:cNvPr id="11" name="Shape 8"/>
          <p:cNvSpPr/>
          <p:nvPr/>
        </p:nvSpPr>
        <p:spPr>
          <a:xfrm>
            <a:off x="6342611" y="4156364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9D8669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6342611" y="4114800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FFFFFF"/>
                </a:solidFill>
              </a:rPr>
              <a:t>3</a:t>
            </a:r>
            <a:endParaRPr lang="en-US" sz="30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95160" y="523702"/>
            <a:ext cx="46800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648393" y="1082733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Последние годы жизни Александра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648393" y="2078182"/>
            <a:ext cx="5818909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последние годы жизни Александра Македонского его империя достигла пика могущества, простираясь от Греции до Индии, охватывая более 5 миллионов квадратных километров. В 323 году до н.</a:t>
            </a:r>
            <a:endParaRPr lang="en-US" sz="1500" dirty="0"/>
          </a:p>
        </p:txBody>
      </p:sp>
      <p:sp>
        <p:nvSpPr>
          <p:cNvPr id="6" name="Text 2"/>
          <p:cNvSpPr/>
          <p:nvPr/>
        </p:nvSpPr>
        <p:spPr>
          <a:xfrm>
            <a:off x="648393" y="3740727"/>
            <a:ext cx="5818909" cy="176229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э. Александр начал свой последний поход против племён Средней Азии, пройдя более 13 тысяч километров и основав десятки новых городов, включая Александрию Эсхата. Здоровье Александра резко ухудшилось, и в возрасте 32 лет он скончался в Вавилоне, оставив после себя наследие в виде одной из крупнейших империй в истории.</a:t>
            </a:r>
            <a:endParaRPr lang="en-US" sz="15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65265" y="417715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Наследники Александра: распад империи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064029" y="1995055"/>
            <a:ext cx="10058400" cy="69826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После смерти Александра Македонского в 323 году до нашей эры его империя, простиравшаяся от Греции до Индии, была разделена между его военачальниками.</a:t>
            </a:r>
            <a:endParaRPr lang="en-US" sz="1500" dirty="0"/>
          </a:p>
        </p:txBody>
      </p:sp>
      <p:sp>
        <p:nvSpPr>
          <p:cNvPr id="5" name="Shape 2"/>
          <p:cNvSpPr/>
          <p:nvPr/>
        </p:nvSpPr>
        <p:spPr>
          <a:xfrm>
            <a:off x="523702" y="1995055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9D8669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523702" y="1953491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FFFFFF"/>
                </a:solidFill>
              </a:rPr>
              <a:t>1</a:t>
            </a:r>
            <a:endParaRPr lang="en-US" sz="3000" dirty="0"/>
          </a:p>
        </p:txBody>
      </p:sp>
      <p:sp>
        <p:nvSpPr>
          <p:cNvPr id="7" name="Text 4"/>
          <p:cNvSpPr/>
          <p:nvPr/>
        </p:nvSpPr>
        <p:spPr>
          <a:xfrm>
            <a:off x="1064029" y="4156364"/>
            <a:ext cx="4655127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Трое из них — Кассандр, Птолемей и Антигон — стали основателями новых династий и правили значительными территориями.</a:t>
            </a:r>
            <a:endParaRPr lang="en-US" sz="1500" dirty="0"/>
          </a:p>
        </p:txBody>
      </p:sp>
      <p:sp>
        <p:nvSpPr>
          <p:cNvPr id="8" name="Shape 5"/>
          <p:cNvSpPr/>
          <p:nvPr/>
        </p:nvSpPr>
        <p:spPr>
          <a:xfrm>
            <a:off x="523702" y="4156364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9D8669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523702" y="4114800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FFFFFF"/>
                </a:solidFill>
              </a:rPr>
              <a:t>2</a:t>
            </a:r>
            <a:endParaRPr lang="en-US" sz="3000" dirty="0"/>
          </a:p>
        </p:txBody>
      </p:sp>
      <p:sp>
        <p:nvSpPr>
          <p:cNvPr id="10" name="Text 7"/>
          <p:cNvSpPr/>
          <p:nvPr/>
        </p:nvSpPr>
        <p:spPr>
          <a:xfrm>
            <a:off x="6882938" y="4156364"/>
            <a:ext cx="4655127" cy="176229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результате борьбы за власть и разделения территорий было создано несколько эллинистических государств, что привело к ослаблению единого македонского влияния и формированию новой политической карты региона.</a:t>
            </a:r>
            <a:endParaRPr lang="en-US" sz="1500" dirty="0"/>
          </a:p>
        </p:txBody>
      </p:sp>
      <p:sp>
        <p:nvSpPr>
          <p:cNvPr id="11" name="Shape 8"/>
          <p:cNvSpPr/>
          <p:nvPr/>
        </p:nvSpPr>
        <p:spPr>
          <a:xfrm>
            <a:off x="6342611" y="4156364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9D8669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6342611" y="4114800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FFFFFF"/>
                </a:solidFill>
              </a:rPr>
              <a:t>3</a:t>
            </a:r>
            <a:endParaRPr lang="en-US" sz="30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1273" y="415636"/>
            <a:ext cx="3308465" cy="6026727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4804756" y="1082733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Влияние Александра на историю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4804756" y="2078182"/>
            <a:ext cx="5818909" cy="202830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Диаграмма иллюстрирует вклад Александра Македонского в различные сферы. Параметры измеряются в процентах и показывают, как различные аспекты его деятельности повлияли на историю: расширение империи на 35%, культурное влияние — на 25%, военная тактика — на 20%, основание городов — на 15%, распространение греческой культуры — на 10%.</a:t>
            </a:r>
            <a:endParaRPr lang="en-US" sz="15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399011" y="1248987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Спасибо за внимание!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399011" y="2327564"/>
            <a:ext cx="5818909" cy="176229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Спасибо за внимание. В этой презентации мы рассмотрели жизнь и завоевания Александра Македонского, его военные стратегии и их влияние на формирование империи. Мы увидели, как его походы изменили политическую карту древнего мира и культуру того времени. Надеемся, что эта информация была полезной и интересной.</a:t>
            </a:r>
            <a:endParaRPr lang="en-US" sz="15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2768138" y="1248987"/>
            <a:ext cx="6816436" cy="7730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lnSpc>
                <a:spcPts val="4900"/>
              </a:lnSpc>
              <a:buNone/>
            </a:pPr>
            <a:r>
              <a:rPr lang="en-US" sz="3400" b="1" dirty="0">
                <a:solidFill>
                  <a:srgbClr val="000000"/>
                </a:solidFill>
              </a:rPr>
              <a:t>Введение</a:t>
            </a:r>
            <a:endParaRPr lang="en-US" sz="3400" dirty="0"/>
          </a:p>
        </p:txBody>
      </p:sp>
      <p:sp>
        <p:nvSpPr>
          <p:cNvPr id="4" name="Text 1"/>
          <p:cNvSpPr/>
          <p:nvPr/>
        </p:nvSpPr>
        <p:spPr>
          <a:xfrm>
            <a:off x="2768138" y="2327564"/>
            <a:ext cx="6650182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этой презентации мы рассмотрим жизнь и завоевания Александра Македонского. Узнаем о его ранних годах, походе на Грецию и военных стратегиях. Увидим, как Александр создал империю, и обсудим его влияние на историю.</a:t>
            </a:r>
            <a:endParaRPr lang="en-US" sz="15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73084" y="750224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Ранние годы Александра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271847" y="2078182"/>
            <a:ext cx="9975273" cy="43226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Александр родился в 356 году до нашей эры в Пелле, столице Древней Македонии.</a:t>
            </a:r>
            <a:endParaRPr lang="en-US" sz="1500" dirty="0"/>
          </a:p>
        </p:txBody>
      </p:sp>
      <p:sp>
        <p:nvSpPr>
          <p:cNvPr id="5" name="Shape 2"/>
          <p:cNvSpPr/>
          <p:nvPr/>
        </p:nvSpPr>
        <p:spPr>
          <a:xfrm>
            <a:off x="731520" y="2078182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9D8669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731520" y="2036618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FFFFFF"/>
                </a:solidFill>
              </a:rPr>
              <a:t>1</a:t>
            </a:r>
            <a:endParaRPr lang="en-US" sz="3000" dirty="0"/>
          </a:p>
        </p:txBody>
      </p:sp>
      <p:sp>
        <p:nvSpPr>
          <p:cNvPr id="7" name="Text 4"/>
          <p:cNvSpPr/>
          <p:nvPr/>
        </p:nvSpPr>
        <p:spPr>
          <a:xfrm>
            <a:off x="1271847" y="3241964"/>
            <a:ext cx="9975273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С детства его обучал знаменитый философ Аристотель, который заложил основы его всестороннего образования. В возрасте 20 лет Александр стал царём после гибели своего отца Филиппа II в 336 году до нашей эры и быстро подавил попытки мятежей, укрепив свою власть.</a:t>
            </a:r>
            <a:endParaRPr lang="en-US" sz="1500" dirty="0"/>
          </a:p>
        </p:txBody>
      </p:sp>
      <p:sp>
        <p:nvSpPr>
          <p:cNvPr id="8" name="Shape 5"/>
          <p:cNvSpPr/>
          <p:nvPr/>
        </p:nvSpPr>
        <p:spPr>
          <a:xfrm>
            <a:off x="731520" y="3241964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9D8669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731520" y="3200400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FFFFFF"/>
                </a:solidFill>
              </a:rPr>
              <a:t>2</a:t>
            </a:r>
            <a:endParaRPr lang="en-US" sz="3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523702"/>
            <a:ext cx="46800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5636029" y="1082733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Поход на Грецию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5636029" y="2078182"/>
            <a:ext cx="5818909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334 году до нашей эры Александр Македонский во главе армии в 35 тысяч воинов перешёл Геллеспонт и начал поход на Грецию. За несколько месяцев он сумел завоевать практически все греческие города-государства, за исключением Спарты.</a:t>
            </a:r>
            <a:endParaRPr lang="en-US" sz="1500" dirty="0"/>
          </a:p>
        </p:txBody>
      </p:sp>
      <p:sp>
        <p:nvSpPr>
          <p:cNvPr id="6" name="Text 2"/>
          <p:cNvSpPr/>
          <p:nvPr/>
        </p:nvSpPr>
        <p:spPr>
          <a:xfrm>
            <a:off x="5636029" y="3740727"/>
            <a:ext cx="5818909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Победа над персами при Гранике в 334 году до нашей эры открыла перед Александром путь на Восток, ознаменовав начало его великой империи.</a:t>
            </a:r>
            <a:endParaRPr lang="en-US" sz="15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65265" y="417715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Восстание против Персии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064029" y="1995055"/>
            <a:ext cx="10058400" cy="69826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334 году до нашей эры Александр Македонский начал войну против Персии, вторгшись в Малую Азию с армией в 40 тысяч воинов.</a:t>
            </a:r>
            <a:endParaRPr lang="en-US" sz="1500" dirty="0"/>
          </a:p>
        </p:txBody>
      </p:sp>
      <p:sp>
        <p:nvSpPr>
          <p:cNvPr id="5" name="Text 2"/>
          <p:cNvSpPr/>
          <p:nvPr/>
        </p:nvSpPr>
        <p:spPr>
          <a:xfrm>
            <a:off x="1064029" y="4156364"/>
            <a:ext cx="4655127" cy="1496291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решающей битве при Гавгамелах в 331 году до нашей эры македонская армия численностью около 45 тысяч человек разгромила войска персидского царя Дария III, что привело к падению Персидской империи.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6882938" y="4156364"/>
            <a:ext cx="4655127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Завоевание Персии стало ключевым этапом в создании Александром Македонским обширной империи, включающей в себя множество территорий и народов.</a:t>
            </a:r>
            <a:endParaRPr lang="en-US" sz="15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1273" y="415636"/>
            <a:ext cx="3308465" cy="6026727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4804756" y="1082733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Александр и его армия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4804756" y="2078182"/>
            <a:ext cx="5818909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334 году до нашей эры Александр Македонский с армией в 35 тысяч воинов начал поход против Персии, который станет поворотным моментом в его жизни и в истории.</a:t>
            </a:r>
            <a:endParaRPr lang="en-US" sz="1500" dirty="0"/>
          </a:p>
        </p:txBody>
      </p:sp>
      <p:sp>
        <p:nvSpPr>
          <p:cNvPr id="6" name="Text 2"/>
          <p:cNvSpPr/>
          <p:nvPr/>
        </p:nvSpPr>
        <p:spPr>
          <a:xfrm>
            <a:off x="4804756" y="3042458"/>
            <a:ext cx="5818909" cy="69826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За 10 лет Александр завоевал более 20 государств, включая Персию, Финикию, Сирию и Египет.</a:t>
            </a:r>
            <a:endParaRPr lang="en-US" sz="1500" dirty="0"/>
          </a:p>
        </p:txBody>
      </p:sp>
      <p:sp>
        <p:nvSpPr>
          <p:cNvPr id="7" name="Text 3"/>
          <p:cNvSpPr/>
          <p:nvPr/>
        </p:nvSpPr>
        <p:spPr>
          <a:xfrm>
            <a:off x="4804756" y="3740727"/>
            <a:ext cx="5818909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Его войско насчитывало свыше 40 тысяч воинов к моменту завершения походов, а сам он стал символом не только военной мощи, но и культурного и политического влияния.</a:t>
            </a:r>
            <a:endParaRPr lang="en-US" sz="15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271847" y="417715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Культура и политика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271847" y="1662545"/>
            <a:ext cx="6650182" cy="69826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334 году до нашей эры Александр Македонский начал поход в Азию, который стал переломным моментом в его жизни и истории.</a:t>
            </a:r>
            <a:endParaRPr lang="en-US" sz="1500" dirty="0"/>
          </a:p>
        </p:txBody>
      </p:sp>
      <p:sp>
        <p:nvSpPr>
          <p:cNvPr id="5" name="Text 2"/>
          <p:cNvSpPr/>
          <p:nvPr/>
        </p:nvSpPr>
        <p:spPr>
          <a:xfrm>
            <a:off x="1271847" y="2909455"/>
            <a:ext cx="6650182" cy="69826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Завоевав территорию Персидской империи, он установил контроль над более чем 20 сатрапиями, что способствовало расширению его влияния.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1271847" y="3740727"/>
            <a:ext cx="6650182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Культурные элементы, такие как распространение греческой культуры и языка, стали важным инструментом в политике Александра, способствуя объединению различных народов в его империи.</a:t>
            </a:r>
            <a:endParaRPr lang="en-US" sz="15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95160" y="523702"/>
            <a:ext cx="46800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648393" y="1082733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Расширение империи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648393" y="2078182"/>
            <a:ext cx="5818909" cy="2294313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За 10 лет Александр Македонский завоевал более 300 городов и поселений, включая такие значимые центры, как Фивы, Персеполь и Вавилон. К 330 году до н. э. он покорил Персидскую империю, свергнув власть Дария III и присоединив к своим владениям территорию от Греции до Индии. В результате его завоеваний была создана одна из крупнейших империй в истории человечества, простиравшаяся от Балканского полуострова до берегов Инда.</a:t>
            </a:r>
            <a:endParaRPr lang="en-US" sz="15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8764" y="415636"/>
            <a:ext cx="33084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4015047" y="1082733"/>
            <a:ext cx="4073236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Покорение Азии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4015047" y="2078182"/>
            <a:ext cx="3906982" cy="202830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334 году до нашей эры Александр Македонский начал поход в Азию, который продолжался несколько лет. За семь лет он завоевал территории от современного Стамбула до Пенджаба, покорив Персидскую империю и множество других государств.</a:t>
            </a:r>
            <a:endParaRPr lang="en-US" sz="1500" dirty="0"/>
          </a:p>
        </p:txBody>
      </p:sp>
      <p:sp>
        <p:nvSpPr>
          <p:cNvPr id="6" name="Text 2"/>
          <p:cNvSpPr/>
          <p:nvPr/>
        </p:nvSpPr>
        <p:spPr>
          <a:xfrm>
            <a:off x="8088284" y="2078182"/>
            <a:ext cx="3906982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битвах Александр одержал более 30 побед, включая сражения при Гранике, Иссе и Гавгамелах.</a:t>
            </a:r>
            <a:endParaRPr lang="en-US" sz="15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14</Slides>
  <Notes>14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7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2026-08-20T11:23:51Z</dcterms:created>
  <dcterms:modified xsi:type="dcterms:W3CDTF">2026-08-20T11:23:51Z</dcterms:modified>
</cp:coreProperties>
</file>