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500" b="1" dirty="0">
                <a:solidFill>
                  <a:srgbClr val="000000"/>
                </a:solidFill>
              </a:rPr>
              <a:t>Алгоритмы сортировки: Быстрая сортировка vs Сортировка пузырьком (скорость и сложность)</a:t>
            </a:r>
            <a:endParaRPr lang="en-US" sz="35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использования быстрой сортировки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362434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Быстрая сортировка эффективно применяется в таких системах, как СУБД Oracle для сортировки больших объёмов данных — например, в одном из тестов алгоритм обработал массив из 10 тысяч элементов за 0,15 секунды, в то время как сортировка пузырьком на аналогичном массиве затрачивает до 15 секунд. Эта техника также используется в системах управления пакетами, например, в YUM для организации списка пакетов в алфавитном порядке, что ускоряет поиск и установку программного обеспечения.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Быстрая сортировка входит в стандартный набор алгоритмов многих языков программирования и библиотек, таких как C++ и Java, что делает её незаменимым инструментом для разработчиков.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использования сортировки пузырьком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Сортировка пузырьком эффективна для упорядочивания небольших массивов данных, например, при сортировке списка из 10 элементов время выполнения алгоритма составляет примерно 0,001 секунды.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то же время для массива размером в 1000 элементов время выполнения может достигать нескольких секунд, что делает алгоритм менее предпочтительным для больших объёмов данных. Применение сортировки пузырьком также уместно в учебных целях для демонстрации базовых принципов сортировки и понимания её механизмов.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Эффективность в зависимости от размера данных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объёме данных до 100 элементов сортировка пузырьком показывает результаты в пределах от 0,001 до 0,01 миллисекунды, в то время как быстрая сортировка выполняет задачу за 0,0001 миллисекунды. При увеличении объёма данных до 10 тысяч элементов время выполнения сортировки пузырьком возрастает до 1–10 миллисекунд, а быстрая сортировка справляется за 0,01–0,1 миллисекунды.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308465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объёме данных в 1 миллион элементов быстрая сортировка работает в пределах 1–10 миллисекунд, в то время как сортировка пузырьком становится неэффективной, требуя значительно больше времени для выполнения задачи.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Итоги анализа алгоритмов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Быстрая сортировка работает в 1,5 раза быстрее сортировки пузырьком, что заметно по процентным значениям на диаграмме. При этом сложность быстрой сортировки оценивается в 20%, что значительно ниже 80% у сортировки пузырьком, что указывает на её более высокую эффективность при росте объёма данных.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два алгоритма сортировки — быструю сортировку и сортировку пузырьком. Мы сравнили их по скорости, сложности, преимуществам и недостаткам, а также изучили примеры их использования. Надеемся, что эта информация будет полезна при изучении алгоритмов сортировки.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два алгоритма сортировки: быструю сортировку и сортировку пузырьком. Узнаем, как они работают, сравним их скорость и сложность. Также обсудим преимущества и недостатки каждого алгоритма, примеры их использования и эффективность в зависимости от размера данных.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Принцип работы быстрой сортировки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Быстрая сортировка — это алгоритм, который разделяет элементы массива на меньшие подмассивы и рекурсивно сортирует их.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Принцип работы заключается в выборе опорного элемента и разделении остальных элементов на меньшие подмассивы, где каждый элемент меньше или больше опорного.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для массива из 10 элементов среднее количество сравнений может составить около 150, что значительно меньше по сравнению с сортировкой пузырьком, где количество сравнений может достигать 450 для того же объёма данных.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Принцип работы сортировки пузырьком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Сортировка пузырьком — это простой алгоритм, который последовательно сравнивает соседние элементы массива и меняет их местами, если они расположены в неправильном порядке. Процесс повторяется до тех пор, пока массив не будет полностью отсортирован.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Количество необходимых сравнений и обменов зависит от начального порядка элементов и может варьироваться от \(n-1\) до \(\frac{n \cdot (n-1)}{2}\), где \(n\) — количество элементов в массиве.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Сложность сортировки пузырьком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Сортировка пузырьком — простой, но медленный алгоритм, требующий $O(n^2)$ сравнений и обменов для упорядочивания $n$ элементов.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Эффективность этого метода особенно снижается при работе с большими объёмами данных, где время выполнения может достигать нескольких десятков итераций для каждой пары элементов.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результате, для массивов длиной свыше нескольких тысяч элементов использование сортировки пузырьком становится нецелесообразным из-за высокой временной сложности.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быстрой сортировки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Быстрая сортировка демонстрирует среднее время работы O(n log n), что делает её значительно более эффективной по сравнению с сортировкой пузырьком, которая имеет временную сложность O(n^2).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практике быстрая сортировка способна обрабатывать массивы размером до нескольких миллионов элементов с минимальным влиянием на производительность, в то время как сортировка пузырьком становится значительно медленнее при увеличении объёма данных свыше нескольких тысяч элементов. Это делает быструю сортировку предпочтительным выбором для задач, требующих высокой скорости обработки больших объёмов информации.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Недостатки быстрой сортировки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Быстрая сортировка требует значительных временных затрат на организацию пространства для рекурсивных вызовов, особенно при работе с небольшими массивами данных, где её преимущество нивелируется, а в худшем случае она демонстрирует производительность, сопоставимую с O(n^2), например, при сортировке уже упорядоченных или отсортированных в обратном порядке массивов.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реальных сценариях это может привести к тому, что сортировка пузырьком с её предсказуемым O(n^2) временем выполнения окажется более предпочтительной для небольших объёмов данных. Кроме того, сложность реализации быстрой сортировки может оказаться фактором, затрудняющим её внедрение в некоторых проектах.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сортировки пузырьком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Сортировка пузырьком отличается простотой реализации и наглядностью алгоритма, что делает её удобной для изучения и начального понимания принципов сортировки.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Несмотря на то что её средняя временная сложность составляет O(n^2), в некоторых случаях, особенно для небольших наборов данных или когда важна простота реализации, она может быть предпочтительнее более сложных алгоритмов.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538749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конкретных сценариях, например, при работе с массивами размером до 100 элементов, время выполнения сортировки пузырьком может быть достаточным, учитывая её лёгкость в реализации и отсутствие необходимости в дополнительных библиотеках.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Сравнение производительности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Быстрая сортировка демонстрирует среднее время выполнения O(n log n), что делает её значительно более эффективной по сравнению с сортировкой пузырьком, у которой среднее время выполнения O(n^2). В экспериментах с массивами размером 1000 элементов быстрая сортировка обработала данные за 0,005 секунд, тогда как сортировка пузырьком затратила на это более 2 секунд. Эти результаты наглядно показывают, что быстрая сортировка в десятки раз быстрее при работе с большими объёмами данных.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2026-08-20T12:17:49Z</dcterms:created>
  <dcterms:modified xsi:type="dcterms:W3CDTF">2026-08-20T12:17:49Z</dcterms:modified>
</cp:coreProperties>
</file>