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400" b="1" dirty="0">
                <a:solidFill>
                  <a:srgbClr val="000000"/>
                </a:solidFill>
              </a:rPr>
              <a:t>Атомизм Демокрита и Левкиппа: пустота и атомы</a:t>
            </a:r>
            <a:endParaRPr lang="en-US" sz="44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атомизма для философии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Атомизм Демокрита и Левкиппа, возникший в V веке до нашей эры, стал революционным учением, объясняющим устройство мира через взаимодействие атомов и пустоты.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этой концепции, всё материальное состоит из неделимых атомов, которые движутся в пустоте и формируют объекты и явления.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идея заложила основы для дальнейшего развития материалистической философии и оказала значительное влияние на науку, включая формирование атомистической теории вещества, которая легла в основу современной химии и физики.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атомизма для науки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Атомизм Демокрита и Левкиппа, зародившийся в Древней Греции, заложил основы современного понимания материи и её строения. Более двух тысяч лет идея о том, что всё состоит из атомов, движущихся в пустоте, оказывала влияние на развитие естественных наук. Сформулированные атомистами представления о дискретности материи способствовали формированию многих научных теорий и экспериментальных методов, включая химию и физику.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Сравнение философских концепций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основе атомистики Демокрита и Левкиппа лежит представление о дискретности материи: Вселенная состоит из атомов, неделимых частиц, количество которых в природе бесконечно, а разнообразие обусловлено различиями в форме, размере и порядке соединения.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отличие от современных научных теорий, где атомы описываются с помощью квантовой механики, в древности атомистическая концепция не имела математического обоснования, а основывалась на философских рассуждениях и наблюдениях. Несмотря на это, идея атомизма заложила фундамент для развития материалистической философии и стала важным шагом в понимании природы материи.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13134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атомизма на современное мировоззрение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394065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как атомизм повлиял на различные сферы жизни. Философия получила 35% влияния, наука — 30%, культура — 25%, общество — 10%.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процентах, что иллюстрирует относительный вклад атомизма в каждую из областей.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идеи атомизма Демокрита и Левкиппа, его влияние на философию и науку, а также значение для современного мировоззрения. Мы увидели, как атомистические концепции способствовали развитию научного мышления и повлияли на формирование представлений о мире.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учение атомистов Демокрита и Левкиппа, их представление о пустоте и атомах. Мы обсудим предпосылки атомизма, его основные понятия и влияние на философию и науку. Особое внимание будет уделено сравнению атомистических идей и их значимости для современного мировоззрения.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Предпосылки атомизма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V веке до нашей эры философы Левкипп и Демокрит предложили революционную концепцию атомизма, отвергая идею о непрерывности материи. Они утверждали, что всё сущее состоит из атомов — неделимых частиц, движущихся в пустоте.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Левкипп и Демокрит обосновывали свои идеи отсутствием бесконечной делимости материи, что подтверждалось наблюдениями за физическими явлениями и объясняло разнообразие свойств веществ.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понятия атомизма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основе атомистической теории лежат представления о неделимых частицах материи — атомах, которые являются основными строительными блоками всего сущего. Демокрит и Левкипп предложили модель, согласно которой атомы различаются по форме, размеру и положению в пустоте, и количество их видов бесконечно, что объясняет многообразие явлений в мире. Атомисты считали, что пустота между атомами необходима для движения частиц и взаимодействия между ними.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атомов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Атомисты Демокрит и Левкипп предполагали, что все материальные объекты состоят из атомов, неделимых и разнообразных по форме, которые находятся в постоянном движении.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Каждый атом имеет определённые размеры, например, если представить, что наименьший атом имеет размер порядка 1×10^(-10) метра, то это позволяет оценить масштаб и многообразие атомных структур.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139738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пустоте, окружающей атомы, происходят взаимодействия, определяющие свойства веществ и их агрегатные состояния.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13973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09817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Взаимодействие атомов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концепции атомизма Демокрита и Левкиппа утверждается, что все материальные объекты состоят из неделимых частиц — атомов, количество которых в природе бесконечно и может достигать, по некоторым оценкам, порядка 10^80 единиц.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Атомы находятся в постоянном движении и взаимодействуют друг с другом, образуя различные соединения в зависимости от их формы, размера и массы, что определяет свойства веществ.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Взаимодействие атомов происходит в пустоте, которая занимает всё пространство, не занятое атомами, что объясняет возможность движения и изменения их расположения.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атомизма на философию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Атомизм Демокрита и Левкиппа, сформулированный в V веке до нашей эры, предложил концепцию мироздания, где все сущее состоит из атомов и пустоты.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идея радикально отличалась от господствовавших тогда философских учений и оказала значительное влияние на последующее развитие философии.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Идеи атомизма заложили основу для материалистической традиции в философии, предоставив альтернативный взгляд на природу реальности, который продолжает влиять на научные и философские дискуссии и в наши дни.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Атомизм и наука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основе атомистической теории, предложенной Левкиппом и развитой Демокритом, лежит представление о дискретности материи, согласно которому все сущее состоит из неделимых атомов.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отличие от непрерывных сред, таких как воздух или вода, атомы не имеют внутренних частей и не делятся на более мелкие составляющие — их количество в природе бесконечно, а формы и размеры разнообразны. Современные научные исследования подтверждают идею атомизма: например, в молекулярной физике изучение структуры веществ на атомном уровне позволяет объяснить их свойства и взаимодействия.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Атомы и пустоты в природе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учении атомистов Демокрита и Левкиппа ключевым элементом является представление о том, что всё сущее состоит из атомов и пустоты.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Атомы представляют собой неделимые частицы, которые находятся в постоянном движении, а пустота — это пространство между атомами, которое не может быть заполнено ничем другим. По мнению атомистов, атомы могут соединяться и образовывать различные материальные объекты, что объясняет разнообразие мира.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2026-08-30T12:31:49Z</dcterms:created>
  <dcterms:modified xsi:type="dcterms:W3CDTF">2026-08-30T12:31:49Z</dcterms:modified>
</cp:coreProperties>
</file>