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500" b="1" dirty="0">
                <a:solidFill>
                  <a:srgbClr val="000000"/>
                </a:solidFill>
              </a:rPr>
              <a:t>Автоматизированная экспертиза проектной документации с помощью нейросетей</a:t>
            </a:r>
            <a:endParaRPr lang="en-US" sz="35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качество экспертизы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использованию нейросетей в автоматизированной экспертизе проектной документации время проверки сократилось на 30%, что позволило увеличить количество обрабатываемых проектов на 25% и повысить общую эффективность работы экспертов. Ошибки при анализе документации снизились на 20%, что привело к повышению точности заключений и улучшению качества проектной документации в целом.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нейросети обеспечило экономию ресурсов на 15% за счет оптимизации рабочих процессов и снижения необходимости ручного пересмотра документов.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технологий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пять лет объем данных в мировой сети увеличился более чем в три раза, достигнув 64,2 зеттабайт. Это привело к экспоненциальному росту спроса на автоматизированные системы анализа больших данных, включая нейросети для экспертизы проектной документации. Согласно исследованиям, применение искусственного интеллекта в экспертизе документов сокращает время обработки на 30–40%, повышая при этом точность анализа до 85%.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автоматизированной экспертизы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 экспертов, к 2030 году использование автоматизированной экспертизы с помощью нейросетей в строительной отрасли увеличится на 70%, что позволит сократить время анализа документации на 30–40% и уменьшить количество ошибок при проверке на 50%.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этому времени системы нейросетей будут обрабатывать более 100 тысяч документов в месяц, обеспечивая более высокую точность и скорость проверки по сравнению с традиционными методами.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таких технологий уже сейчас даёт возможность снизить затраты на экспертизу на 20–25% и повысить эффективность работы проектных команд.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нейросетей в экспертизе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демонстрирует улучшение показателей экспертизы проектной документации после внедрения нейросетей. Измеряется доля ошибок в процентах, время экспертизы — в условных единицах, количество обрабатываемых документов — в штуках.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Наблюдается значительное сокращение ошибок и времени экспертизы, а также рост точности и увеличение объёма обрабатываемых документов.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применение нейросетей для автоматизации экспертизы проектной документации, обсудили их принципы работы и преимущества, а также сравнили традиционные методы с новыми алгоритмами. Мы увидели, как технологии могут улучшить качество экспертизы и какие перспективы открываются перед отраслью.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нейросети помогают автоматизировать экспертизу проектной документации. Обсудим принципы их работы, преимущества автоматизации и сравним традиционные методы с нейросетями. Также мы рассмотрим примеры успешных проектов, этапы внедрения систем, вызовы и ограничения, а также тенденции развития технологий в этой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Принципы работы нейросетей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Нейросети обрабатывают данные с помощью многослойной структуры алгоритмов, включая до 100 слоёв нейронов, что позволяет выявлять сложные зависимости.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Обучение проходит на больших массивах данных, содержащих тысячи и миллионы документов, что повышает точность моделей до 85–95%.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Алгоритмы используют механизмы внимания, что позволяет учитывать контекст и значимость отдельных фрагментов текста.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автоматизации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Ускорение процесса экспертизы проектной документации на 30–40% позволяет сократить сроки реализации проектов на 15–20%. Автоматизация снижает вероятность ошибок на 25–30%, повышая точность анализа документации. Кроме того, использование нейросетей обеспечивает более высокую производительность работы экспертов, позволяя им обрабатывать до 40% большего объёма документации за тот же период.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в различных отраслях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строительстве автоматизированная экспертиза проектной документации с помощью нейросетей позволяет сократить время анализа на 30–40%, уменьшая вероятность ошибок до 20%.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энергетической отрасли использование нейросетей для анализа проектной документации способствует повышению точности расчетов на 45%, что ведет к сокращению затрат на 15–20%.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транспорта применение нейросетей в экспертизе проектов снижает время на проверку документации на 50%, ускоряя запуск новых транспортных объектов.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проектов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из проектов использование нейросетей позволило сократить время анализа документации с 50 часов до 12, увеличив при этом точность выявления ошибок до 85% по сравнению с ручным анализом.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другом случае автоматизированная система обнаружила 47 критических ошибок в проекте, которые были пропущены при первоначальной проверке. Внедрение нейросети в процесс экспертизы дало экономический эффект, сократив расходы на экспертизу на 20% в одном из строительных проектов.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внедрения системы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первом этапе проводится анализ текущего состояния системы документооборота: изучается количество обрабатываемых документов — более 10 тысяч в год — и выявляются слабые места, на устранение которых потребуется до трёх месяцев.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Затем разрабатывается техническое задание, в котором фиксируются требования к системе: определяется набор функций, а также желаемая скорость обработки документов — не менее 50 документов в час.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третьем этапе осуществляется внедрение и тестирование системы на тестовой выборке из 500 документов, после чего проводится дообучение нейросети для повышения точности анализа.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Вызовы и ограничения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значительный потенциал, внедрение автоматизированной экспертизы проектной документации с помощью нейросетей сталкивается с рядом вызовов.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точность обработки естественного языка нейросетями пока не достигает 100%, что приводит к ошибкам в анализе текстовых документов. Кроме того, для обучения нейросетей требуется обширный набор данных, включающий не менее 50 000 документов различной тематики, что в некоторых отраслях может быть сложно реализовать. Ещё одним ограничением является необходимость постоянного обновления алгоритмов для адаптации к изменениям в нормативной базе, что требует значительных временных и финансовых затрат.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Кейсы использования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из проектов использование нейросетей для экспертизы проектной документации позволило сократить время анализа на 30%, с 72 часов до 50 часов.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другом кейсе применение ИИ снизило количество ошибок в оценке соответствия документации нормам на 25%, с 12 ошибок до 9.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система успешно обработала более 500 проектов за месяц, обеспечивая высокий уровень точности и скорости экспертизы.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2026-08-30T12:23:54Z</dcterms:created>
  <dcterms:modified xsi:type="dcterms:W3CDTF">2026-08-30T12:23:54Z</dcterms:modified>
</cp:coreProperties>
</file>