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Биохимия мышц: АТФ, гликолиз и окисление — как мышцы получают энергию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рассмотрим, как мышцы получают энергию через биохимические процессы, включая АТФ, гликолиз и окисление. Обсудим роль АТФ, механизмы гликолиза и сравним гликолиз с окислением. Также разберём этапы гликолиза, источники АТФ и влияние нагрузки на энергетический обмен.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АТФ в мышцах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мышцах АТФ служит основным источником энергии для сокращения, обеспечивая быстрое и эффективное выполнение работы.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сокращения одной молекулы АТФ достаточно для перемещения примерно 5–10 молекул миозина, что демонстрирует высокую энергетическую эффективность этого соединения.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одну секунду в активно работающей мышце может расходоваться до 10 миллионов молекул АТФ, подчёркивая важность непрерывного ресинтеза этого вещества для поддержания мышечной активности.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 гликолиза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Гликолиз — это процесс, в ходе которого одна молекула глюкозы превращается в две молекулы пировиноградной кислоты.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гликолиза выделяется энергия, запасаемая в молекулах АТФ.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гликолиза образуется около 2-3 молекул АТФ на каждую молекулу глюкозы, что обеспечивает быстрый приток энергии для мышц, но является менее эффективным по сравнению с окислительным фосфорилированием.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Источники АТФ в мышцах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Мышцы получают энергию преимущественно за счёт гидролиза АТФ, который в спокойном состоянии обеспечивает около 70% необходимого энергетического потенциала. При интенсивной физической нагрузке мышцы используют анаэробный гликолиз, что позволяет быстро синтезировать АТФ, хотя эффективность этого процесса ниже — выход АТФ составляет примерно 2–3 молекулы на одну молекулу глюкозы.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продолжительной активности возрастает роль окислительного фосфорилирования, при котором в митохондриях может синтезироваться до 36 молекул АТФ на одну молекулу глюкозы.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Эффективность гликолиза и окисления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гликолиза при расщеплении одной молекулы глюкозы образуется 2 молекулы АТФ, что обеспечивает быстрый, но ограниченный источник энергии для мышечных сокращений. В то же время в ходе окислительного фосфорилирования из одной молекулы глюкозы может синтезироваться до 36 молекул АТФ, что делает этот процесс более эффективным, хотя и более медленным по сравнению с гликолизом. В условиях высокой нагрузки гликолиз способен обеспечить производство энергии, необходимого для работы мышц в течение нескольких минут, тогда как окисление поддерживает длительную активность за счёт постепенного высвобождения энергии из питательных веществ.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Регуляция энергетического метаболизма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гликолиза, который является одним из основных механизмов энергетического метаболизма в мышцах, молекула глюкозы расщепляется с образованием двух молекул пировиноградной кислоты.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процесс обеспечивает синтез двух молекул АТФ на каждый молекулярный эквивалент глюкозы, что имеет критическое значение для быстрого восполнения энергии в условиях интенсивной физической нагрузки.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окислении в митохондриях одной молекулы глюкозы в результате серии реакций может образовываться до 38 молекул АТФ, что делает данный путь более энергоэффективным по сравнению с гликолизом.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нагрузки на энергетический обмен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интенсивной физической нагрузки расход АТФ в мышцах может возрастать до 1000 моль/кг в минуту, что требует активизации анаэробных и аэробных механизмов энергообеспечения.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переходе от состояния покоя к интенсивной нагрузке концентрация лактата в крови может увеличиться в 15–20 раз в течение нескольких минут, что свидетельствует о значительном усилении процессов гликолиза.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длительных аэробных нагрузках вклад окисления жирных кислот в энергообеспечение может достигать 60–80% от общего количества потребляемой энергии.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усталости мышц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физической нагрузки в мышцах накапливается молочная кислота, уровень которой может достигать до 20 ммоль/л, что является одной из причин усталости.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Утомление также связано с истощением запасов АТФ: при максимальной нагрузке в активных мышцах расходуется до 6 моль АТФ на килограмм ткани в минуту. Утомление наступает быстрее при недостаточном поступлении кислорода, что ведёт к снижению эффективности окислительных процессов и сокращению количества доступных молекул АТФ.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окислительного стресса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Окислительный стресс в мышцах может приводить к повреждению митохондрий, что снижает их способность генерировать АТФ на 20–30% в условиях повышенного уровня свободных радикалов.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Это, в свою очередь, уменьшает эффективность окислительного фосфорилирования на 15–20%, что ведёт к снижению общего энергетического потенциала мышечных клеток и их выносливости.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при окислительном стрессе уровень лактата в крови может увеличиваться на 30–50%, что является маркером нарушения процесса гликолиза и адаптации мышц к физической нагрузке.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исследований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в области биохимии мышц открывают перспективы для разработки новых методов лечения заболеваний, связанных с энергообеспечением мышечной ткани.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890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эксперименты на животных моделях показали, что стимуляция ключевых ферментов гликолиза может увеличить эффективность энергопроизводства в мышцах на 20–30%, что открывает возможности для улучшения физической работоспособности и реабилитации пациентов с мышечной дистрофией. Ожидается, что дальнейшие исследования позволят создать более эффективные терапевтические стратегии, основанные на модуляции метаболических путей в мышцах.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Практическое применение знаний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интенсивных тренировок, например, при беге на короткие дистанции, мышцы могут получить до 90% энергии через гликолиз, обеспечивая мощность и скорость, однако этот процесс приводит к быстрому накоплению молочной кислоты, вызывая утомление и усталость.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41563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длительных физических нагрузках, таких как марафонский бег, основной источник энергии для мышц составляет окисление жирных кислот и глюкозы, позволяя спортсменам поддерживать активность на протяжении многих часов, причём при окислении 1 моль глюкозы выделяется около 38 моль АТФ, что обеспечивает мышцы необходимым энергетическим запасом. Знание механизмов биохимии мышц позволяет оптимизировать тренировочные программы и разрабатывать стратегии питания для спортсменов, улучшая их спортивные результаты и повышая выносливость.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метаболизма мышц при нагрузке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источники энергии для мышц при нагрузке: АТФ составляет 30%, гликолиз — 50%, окисление — 20%.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процентах, что иллюстрирует вклад каждого механизма в энергетический обмен мышц.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процессы энергетического обмена в мышцах, включая роль АТФ, механизм гликолиза и сравнение его с окислением. Мы также обсудили влияние нагрузки на энергетический обмен и механизмы усталости мышц, что поможет лучше понять физиологические процессы в организме при физической активности.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2026-08-20T20:33:27Z</dcterms:created>
  <dcterms:modified xsi:type="dcterms:W3CDTF">2026-08-20T20:33:27Z</dcterms:modified>
</cp:coreProperties>
</file>