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400" b="1" dirty="0">
                <a:solidFill>
                  <a:srgbClr val="000000"/>
                </a:solidFill>
              </a:rPr>
              <a:t>Биполярные транзисторы: структура, режимы работы, включение</a:t>
            </a:r>
            <a:endParaRPr lang="en-US" sz="44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Входные и выходные характеристики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Коэффициент передачи тока базы для биполярного транзистора может достигать значений от 10 до 1000, что зависит от схемы включения и типа транзистора.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Напряжение между коллектором и эмиттером в закрытом состоянии у биполярного транзистора составляет порядка 50–70 вольт, а максимальный ток коллектора может достигать нескольких ампер, что позволяет использовать эти устройства в различных схемах усиления и коммутации.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4057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Входные характеристики включают барьерные емкости, достигающие значений от 1 до 20 пФ, и сопротивления базы, которые могут составлять от 100 до 1000 Ом.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Коэффициент усиления по току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Коэффициент усиления по току в биполярных транзисторах зависит от схемы включения и может достигать значений от 100 до 1000, например, в схеме с общим эмиттером. В схеме с общей базой этот показатель значительно ниже и может составлять около 10. Важно учитывать, что на коэффициент усиления влияют такие факторы, как температура и напряжение питания.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Рабочие частоты транзистора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Биполярные транзисторы работают в широком диапазоне частот, который может достигать до 1000 МГц в современных моделях.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граничная частота коэффициента передачи тока может составлять 200 МГц, что позволяет использовать такие транзисторы в высокочастотных схемах. Основными рабочими частотами являются fh, при которых коэффициент передачи тока уменьшается на 3 дБ, что важно учитывать при выборе транзистора для конкретных приложений.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температуры на работу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Высокая температура может снижать работу биполярного транзистора на 35%, в то время как низкая температура уменьшает этот показатель на 25%. Оптимальная температура обеспечивает его максимальную эффективность — 40%.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диаграммы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структуру и режимы работы биполярных транзисторов, а также сравнили pnp и npn транзисторы. Были изучены параметры работы транзистора в схеме с общим эмиттером, входные и выходные характеристики, коэффициент усиления по току и рабочие частоты.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структуру и режимы работы биполярных транзисторов. Особое внимание уделим различиям между pnp и npn транзисторами, распределению токов и напряжений, а также параметрам работы в различных схемах. Также обсудим влияние температуры на работу транзисторов.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биполярного транзистора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Биполярный транзистор состоит из трёх областей с чередующимися типами проводимости: эмиттера, базы и коллектора. Эмиттер и коллектор имеют p-n-переход с высоколегированным эмиттерным слоем, что обеспечивает ток основных носителей.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Отношение коэффициента передачи тока к площади коллекторного перехода может достигать 10^3, что определяет высокую эффективность транзистора.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режимы работы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активном режиме биполярный транзистор усиливает сигнал, при этом ток коллектора прямо пропорционален току базы и может достигать до 1000 мА при токе базы в 100 мкА.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режиме насыщения оба p-n перехода оказываются открытыми, что приводит к максимальному току через транзистор, а напряжение на коллекторе составляет около 0,2 В. В режиме отсечки транзистор закрыт, и ток через него практически отсутствует, при этом напряжение на коллекторе может достигать значения, близкого к источнику питания.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Режимы усиления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активном режиме биполярный транзистор усиливает входной сигнал, коэффициент усиления тока базы может достигать значений до 1000 и более, в зависимости от типа транзистора и схемы включения.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режиме насыщения транзистор полностью открыт, напряжение на переходе эмиттер-коллектор минимально и может составлять несколько десятых долей вольта.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режиме отсечки транзистор закрыт, ток через него практически отсутствует, что обеспечивает минимальные потери мощности и высокую энергоэффективность.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Работа в режиме отсечки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режиме отсечки биполярный транзистор практически не пропускает ток, поскольку напряжение между коллектором и эмиттером может достигать значений до 15 В и выше, переводя транзистор в состояние с нулевым током базы.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напряжение на коллекторе может составлять до 90% от напряжения питания, а ток коллектора практически равен нулю, что делает этот режим работы малоприменимым для усиления сигналов, но важным для схем, требующих строгого контроля за отсутствием проводимости.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804756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этом режиме транзистор фактически отключён от цепи и не участвует в процессе передачи тока, что позволяет минимизировать энергопотребление в статическом состоянии.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Режим насыщения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режиме насыщения биполярный транзистор функционирует при базовых и collector-emitter напряжениях, близких к нулю, что приводит к максимальному току через устройство. В этом режиме коэффициент усиления тока может достигать значений от 100 до 500, в зависимости от типа транзистора и схемы включения.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Режим насыщения активно используется в цифровых схемах для обеспечения логических уровней, что делает его важным для построения электронных систем.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Включение биполярного транзистора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биполярном транзисторе основной механизм включения реализуется при подаче управляющего напряжения на эмиттерный переход, что позволяет создавать p-n-p или n-p-n структуры. Для корректного включения транзистора необходимо, чтобы напряжение между эмиттером и базой составляло не менее 0,6–0,7 В для кремниевых транзисторов, обеспечивая тем самым переход тока от эмиттера к базе. Включение транзистора влияет на величину тока коллектора, который может достигать десятков и сотен миллиампер при правильном управлении током базы.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Параметры в схеме с общим эмиттером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схеме с общим эмиттером биполярного транзистора входной сигнал подаётся на эмиттерный переход, а выходной снимается с коллекторного перехода.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Коэффициент усиления по току в этой схеме может достигать значений от 100 до 300, что обеспечивает высокие усилительные свойства. Напряжение на коллекторе может составлять, например, 15 В, а ток коллектора может достигать 100 мА, что важно учитывать при расчёте схемы.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2026-08-22T11:30:08Z</dcterms:created>
  <dcterms:modified xsi:type="dcterms:W3CDTF">2026-08-22T11:30:08Z</dcterms:modified>
</cp:coreProperties>
</file>