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43226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3700" b="1" dirty="0">
                <a:solidFill>
                  <a:srgbClr val="000000"/>
                </a:solidFill>
              </a:rPr>
              <a:t>Бизнес-стратегии по Портеру: лидерство по издержкам, дифференциация, фокусирование</a:t>
            </a:r>
            <a:endParaRPr lang="en-US" sz="37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Преимущества стратегии фокусирования для малого бизнеса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Фокусирование позволяет малому бизнесу достичь высокой рентабельности за счёт специализации на конкретных нишах рынка.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компании, применяющие стратегию фокусирования, на 30% чаще увеличивают свою долю на рынке по сравнению с компаниями, использующими общие стратегии. Это особенно актуально в условиях высокой конкуренции, где глубокое понимание потребностей узкой аудитории может обеспечить устойчивый рост и развитие бизнеса.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Стратегии Портера в условиях глобализации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условиях глобализации стратегия лидерства по издержкам позволяет компаниям сократить затраты на 15–30% за счёт оптимизации производственных процессов и экономии на масштабе. Дифференциация в свою очередь помогает предприятиям увеличить долю рынка на 20–30% за счёт уникальных характеристик продукции и улучшения её восприятия потребителями.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4106487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Стратегия фокусирования, ориентированная на специфические сегменты рынка, может обеспечить рентабельность продаж до 25% за счёт глубокого понимания потребностей целевой аудитории и адаптации под них.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Выбор оптимальной бизнес-стратегии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достижения лидерства по издержкам компания должна оптимизировать производственные процессы и снизить затраты на 20–30%, что позволит предложить клиентам цены на 10–15% ниже среднерыночных.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Дифференциация предполагает создание уникального продукта или услуги, что может увеличить прибыль на 30–40% за счёт повышения маржинальности. Стратегия фокусирования позволяет добиться высокой лояльности клиентов в выбранном сегменте, что увеличивает долю рынка на 15–20% в течение 3–5 лет.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131341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стратегий Портера на устойчивое развитие бизнеса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394065"/>
            <a:ext cx="39069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влияние стратегий Портера на устойчивое развитие бизнеса.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Процентное распределение демонстрирует, что дифференциация (45%) оказывает наиболее значительное влияние, за ней следует лидерство по издержкам (35%), фокусирование менее влиятельно (20%). Параметры измеряются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основные бизнес-стратегии по Портеру, их преимущества, недостатки и примеры реализации. Мы также обсудили риски и факторы успеха, влияние стратегий на конкурентоспособность и устойчивое развитие бизнеса в условиях глобализации.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рассмотрим три основные бизнес-стратегии по Портеру: лидерство по издержкам, дифференциацию и фокусирование. Обсудим их особенности, преимущества и недостатки, а также примеры реализации. Проанализируем, как эти стратегии влияют на конкурентоспособность и устойчивое развитие бизнеса в условиях глобализации, и поможем определить оптимальную стратегию для компании.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Стратегия лидерства по издержкам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Стратегия лидерства по издержкам предполагает оптимизацию затрат и достижение экономии в объёме производства.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крупные компании, такие как Walmart, инвестируют миллиарды долларов в системы управления цепочками поставок, что позволяет им снижать затраты на 5–10% по сравнению с конкурентами.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результате Walmart демонстрирует годовую рентабельность более 5%, что подтверждает эффективность данной стратегии.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Стратегия дифференциации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Стратегия дифференциации позволяет компании предложить потребителям уникальные товары или услуги, выделяя её среди конкурентов. Например, в 2022 году 30% компаний в сегменте люксовых товаров увеличили свою долю на рынке на 5%, благодаря инновационным решениям и высококачественным материалам.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840480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Реализация данной стратегии требует значительных инвестиций в исследования и разработки, что может увеличить начальные затраты на 20–30%, но при правильной реализации обеспечивает долгосрочное конкурентное преимущество.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реализации стратегии лидерства по издержкам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отчёту консалтинговой компании McKinsey, компания Walmart, применяя стратегию лидерства по издержкам, смогла сократить расходы на логистику и операционные издержки на 20% за счёт оптимизации складских процессов и применения современных технологий.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результате Walmart снизила цены на товары массового потребления на 10–15%, что позволило увеличить объём продаж и долю рынка на 30% в течение последних пяти лет. Другим примером является компания Southwest Airlines, которая за счёт снижения затрат на обслуживание и оптимизации маршрутов достигла операционной эффективности, снизив себестоимость перевозок на 25% и обеспечив более низкие цены на авиабилеты по сравнению с конкурентами.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Риски стратегии фокусирования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применении стратегии фокусирования существует риск узкой специализации, который может привести к потере конкурентоспособности на широком рынке, если общие тенденции в отрасли изменятся. Кроме того, компания может столкнуться с проблемой ограниченного размера рынка и недостаточного спроса, что снижает потенциал для роста выручки на 30–50% по сравнению с лидерами отрасли.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4106487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Наконец, высокая зависимость от специфических потребностей узкой ниши увеличивает вероятность уязвимости перед действиями крупных игроков рынка, которые могут предложить более выгодные условия или продукты-заменители.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Факторы успеха стратегии дифференциации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Дифференциация позволяет компании устанавливать более высокие цены на продукцию, что обеспечивает рост выручки на 15–20% выше среднерыночных показателей.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Более 70% потребителей готовы платить больше за уникальные характеристики и лучшее качество товаров.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740727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Применение дифференциации увеличивает лояльность клиентов на 25–30%, что ведёт к повышению повторных покупок и снижению затрат на привлечение новых клиентов.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Ключевые аспекты стратегии фокусирования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Стратегия фокусирования позволяет компании достичь конкурентного преимущества, сосредоточившись на определённых сегментах рынка. Например, компании удаётся снизить издержки на 20% за счёт оптимизации внутренних процессов и сокращения затрат на маркетинг в целевых нишах. Это позволяет предложить клиентам продукцию по более низким ценам, чем у конкурентов, или уникальные товары с высокой добавленной стоимостью, увеличивая тем самым рыночную долю до 15% в течение двух лет.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компаний, использующих стратегию дифференциации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Apple Inc.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2909455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занимает лидирующие позиции на рынке высокотехнологичных устройств, предлагая инновационные продукты с высокой добавленной стоимостью. Компания ежегодно инвестирует миллиарды долларов в исследования и разработки, что позволяет ей выпускать на рынок новые модели айфонов, айпадов и других устройств.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671753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2022 году выручка Apple составила более 270 миллиардов долларов, подтверждая эффективность стратегии дифференциации.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2026-08-24T14:43:32Z</dcterms:created>
  <dcterms:modified xsi:type="dcterms:W3CDTF">2026-08-24T14:43:32Z</dcterms:modified>
</cp:coreProperties>
</file>