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248987"/>
            <a:ext cx="5153891" cy="34913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6700"/>
              </a:lnSpc>
              <a:buNone/>
            </a:pPr>
            <a:r>
              <a:rPr lang="en-US" sz="3600" b="1" dirty="0">
                <a:solidFill>
                  <a:srgbClr val="000000"/>
                </a:solidFill>
              </a:rPr>
              <a:t>Денатурация белков: Почему яйцо сворачивается, а мясо становится упругим</a:t>
            </a:r>
            <a:endParaRPr lang="en-US" sz="3600" dirty="0"/>
          </a:p>
        </p:txBody>
      </p:sp>
      <p:sp>
        <p:nvSpPr>
          <p:cNvPr id="5" name="Text 1"/>
          <p:cNvSpPr/>
          <p:nvPr/>
        </p:nvSpPr>
        <p:spPr>
          <a:xfrm>
            <a:off x="648393" y="6400800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Роль денатурации в пищевой промышленности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Денатурация белков играет ключевую роль в процессах приготовления пищи, изменяя их структуру и свойства.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389120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при нагревании яиц до 60–70 °C происходит денатурация яичного белка, что приводит к изменению его физических свойств и текстуры.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545484" y="2078182"/>
            <a:ext cx="3325091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пищевой промышленности этот процесс используется для достижения нужной консистенции и улучшения вкусовых качеств продуктов, например, при варке мяса, когда под воздействием температуры свыше 40 °C белки в мясе денатурируют, делая его более упругим и изменяя его цвет и структуру.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Применение денатурации в медицине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Денатурация белков широко применяется в медицине для стерилизации инструментов и оборудования, например, при температуре 121 °C в автоклаве, что позволяет уничтожить до 99,9% микроорганизмов. Этот процесс также используется для приготовления лекарственных сывороток и вакцин, где важно обеспечить безопасность и эффективность препаратов. Кроме того, денатурация белков применяется в диагностике заболеваний, например, при анализе биомаркеров в крови, что помогает выявлять патологии на ранних стадиях.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Последствия денатурации для организма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Денатурация белков в организме может привести к нарушению структуры и функций белков, что вызывает снижение их биологической активности на 50–70%.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064029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Это, в свою очередь, может стать причиной сбоя в работе ферментов и систем организма, что сопровождается потерей до 30% эффективности метаболических процессов.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882938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результате денатурации белков возможно ухудшение иммунной защиты и нарушение гомеостаза, что может привести к развитию заболеваний.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Механизмы восстановления структуры белка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долю влияния различных факторов на денатурацию белков: теплового, химического, изменения pH, механического и радиационного воздействий.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042458"/>
            <a:ext cx="5818909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Параметры представлены в процентах.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3740727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тепловое воздействие составляет 25% от всех причин денатурации.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64029" y="2080260"/>
            <a:ext cx="10141527" cy="7481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4700"/>
              </a:lnSpc>
              <a:buNone/>
            </a:pPr>
            <a:r>
              <a:rPr lang="en-US" sz="3200" b="1" dirty="0">
                <a:solidFill>
                  <a:srgbClr val="000000"/>
                </a:solidFill>
              </a:rPr>
              <a:t>Спасибо за внимание!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1064029" y="3325091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процесс денатурации белков, факторы, влияющие на него, а также применение денатурации в различных областях — от пищевой промышленности до медицины. Мы узнали, как изменения в структуре белков влияют на свойства продуктов и какие последствия могут быть для организма.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этой презентации мы рассмотрим, как изменяется структура белков под воздействием различных факторов. Узнаем, почему при нагревании яйцо сворачивается, а мясо становится упругим. Обсудим влияние температуры и pH на белки, а также методы денатурации и их применение в быту, пищевой промышленности и медицине.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Структура белка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Белок состоит из аминокислотной цепи, включающей от 50 до нескольких тысяч аминокислот.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166254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47BA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1620982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2909455"/>
            <a:ext cx="66501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Первичная структура определяется последовательностью аминокислот, вторичная — образованием водородных связей между аминокислотами, третичная — пространственным сворачиванием полипептидной цепи, а четвертичная — взаимодействием нескольких полипептидных цепей, формируя сложные белковые комплексы.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29094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47BA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28678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1271847" y="4405745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Денатурация нарушает все уровни структуры, кроме первичной, изменяя физические и химические свойства белка.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731520" y="440574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47BA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4364182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Факторы денатурации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Денатурация белков может быть вызвана различными факторами, включая воздействие высоких температур: например, при нагревании яйца до 60–70 °C его белки теряют свою первоначальную структуру. Кроме того, изменение pH среды, например, до значений ниже 5 или выше 8,5, также приводит к нарушению структуры белков. Влияние могут оказывать химические вещества, такие как кислоты и щёлочи, а также некоторые соли и тяжёлые металлы.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денатурации в быту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варке яйца происходит денатурация белка — например, яичного альбумина, который имеет концентрацию около 3–4% и при температуре свыше 70 °C теряет свою структуру, сворачивается и становится белым. При жарке мяса белки мышечных волокон подвергаются денатурации, их доля составляет около 20% от общего состава, и в результате разрушаются слабые взаимодействия между молекулами, что приводит к изменению структуры белка и текстуры мяса.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47BA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574473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Процесс денатурации можно наблюдать и при приготовлении различных продуктов, например, при выпекании хлеба белки муки денатурируют, образуя эластичную структуру глютена.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574473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47BA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53290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pH на структуру белка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изменении pH среды происходит нарушение водородных связей в молекуле белка, что приводит к изменению его пространственной структуры.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042458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диапазоне pH от 2 до 10 денатурация может достигать 75%, особенно в случае кислотно-основных взаимодействий.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3740727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объясняет, почему при воздействии кислых или щелочных растворов структура белков нарушается, что визуально проявляется в потере белками их первоначальной формы и свойств.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Денатурация при приготовлении пищи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нагревании яиц до температуры 60–70 °C начинается денатурация белков, в результате которой четвертичная и третичная структуры разрушаются, образуя новые связи.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мясе при температуре свыше 70 °C денатурация приводит к разрушению коллагеновых волокон, что вызывает изменение текстуры, повышение упругости и уменьшение массы за счёт потери воды, составляющей до 80% сырого продукта. Это объясняет, почему мясо становится более плотным и упругим при приготовлении.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Физические методы денатурации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нагревании до 60–70 °C белки теряют свою четвертичную структуру: разрушаются водородные связи и гидрофобные взаимодействия. Это приводит к нарушению конформации молекул.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740727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в яичном белке при температуре выше 55 °C денатурирует овальбумин, из-за чего белок становится плотным и белым.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Визуализация денатурации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2078182"/>
            <a:ext cx="3906982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нагревании белка его первичная структура остаётся неизменной, однако вторичная и третичная разрушаются. Например, при температуре 60–70 °C яичный белок начинает денатурировать, что приводит к изменению его структуры и формы.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389120" y="2078182"/>
            <a:ext cx="39069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Визуализация этого процесса показывает, как однородная прозрачная жидкость превращается в белую и твёрдую массу, что характерно для изменения состояния белка при денатурации.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2026-08-20T12:09:22Z</dcterms:created>
  <dcterms:modified xsi:type="dcterms:W3CDTF">2026-08-20T12:09:22Z</dcterms:modified>
</cp:coreProperties>
</file>