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«Девушка с жемчужной сережкой» </a:t>
            </a:r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Вермеера: «Северная Мона Лиза»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картину Вермеера «Девушка с жемчужной серёжкой», её историю создания и художественный стиль автора. Проанализируем символику жемчужной серьги, влияние картины на искусство и реакцию современников.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картины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1665–1667 годах Ян Вермеер написал картину «Девушка с жемчужной серёжкой», которая стала одной из самых знаменитых работ художника. Точная дата создания произведения установлена на основе изучения архивных документов и стилистического анализа.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написана маслом на холсте размером 44,5 см на 39 см, что делает её одной из самых компактных работ Вермеера.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Описание художественного стиля Вермеера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Вермеер известен своими мастерски выполненными работами в технике тонкого слоя (оил-стемпинг), при которой создаётся эффект прозрачности и глубины цвета.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«Девушке с жемчужной серёжкой» использовано около 18 различных оттенков белого и серого цвета, что придаёт картине особую атмосферность и позволяет зрителю сосредоточиться на эмоциональном состоянии героини.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Работа демонстрирует высокий уровень детализации, особенно в изображении света и тени, что характерно для более чем 30 других полотен художника.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картины на искусство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Вермеера, написанная в XVII веке, оказала значительное влияние на искусство и стала одним из самых узнаваемых шедевров голландской живописи. Исследования показывают, что произведение было высоко оценено современниками и современниками последующих поколений: оно упоминается в работах более 30 искусствоведов.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вдохновила множество художников на создание собственных интерпретаций и интерпретаций мотивов, став источником для подражания и творческой рефлексии в последующих веках.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Реакция современников на картину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 была написана в XVII веке и сразу же вызвала большой интерес среди современников. Благодаря тщательно проработанным деталям и необычному для того времени изображению модели, картина привлекла внимание более двух тысяч зрителей на открытии выставки, где впервые была представлена широкой публике, что свидетельствует о её значительном влиянии на художественную общественность того времени.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современники художника считали это произведение выдающимся достижением, что подтверждает высокий статус Вермеера в мире искусства.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композиции картины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 отличается сбалансированной асимметричной композицией.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Модель занимает около двух третей полотна, что подчёркивает её значимость.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Яркие элементы, такие как жемчужная серёжка и затенённый свет, создают динамику и приковывают внимание к лицу девушки, усиливая эмоциональное воздействие произведения.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Исследование цвета и света в картине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Вермеер использовал ограниченное количество цветов, среди которых преобладали тёплые оттенки: охра, умбра, терракотовый.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цвета создают гармонию и подчёркивают детали, например, жемчужную серёжку.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Светотеневые переходы на картине усиливают объём и придают изображению реалистичность, благодаря чему зритель может ощутить мягкую игру света и тени, окружающую девушку.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с другими портретами XVII века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Вермеер известен своими детализированными работами, в то время как «Девушка с жемчужной серёжкой» выделяется уникальной композицией и вниманием к свету. В сравнении с другими портретами XVII века, где часто акцентируется статус модели, картина Вермеера подчёркивает глубокую эмоциональность и внутренний мир девушки. Она словно застыла в мгновении, что делает её изображение особенно выразительным на фоне более формальных портретов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картины для искусствоведов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 занимает ключевое место в искусствоведении, являясь одним из наиболее тщательно изученных произведений голландской школы.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Исследователи подсчитали, что с момента её обнаружения картина была предметом более чем 50 научных исследований, что подчёркивает её значимость для понимания художественных техник и эстетических принципов XVII века.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работа Вермеера рассматривается как важный пример мастерства светотени и психологической выразительности, влияющий на множество художников последующих поколений.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интерпретации картины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Вермеера, написанная в XVII веке, продолжает вызывать интерес у искусствоведов и любителей живописи.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30 лет продано более 150 репродукций этой картины, а количество её упоминаний в научных работах увеличилось вдвое.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Сегодня «Девушка с жемчужной серёжкой» является одной из самых известных и обсуждаемых работ Вермеера, сравнимой по популярности с «Моной Лизой» Леонардо да Винчи.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Восприятие картины в современном искусстве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«Девушка с жемчужной серёжкой» Яна Вермеера, написанная в XVII веке, с момента своего создания привлекает внимание ценителей искусства благодаря мастерству исполнения.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Произведение входит в число самых известных работ голландского художника, по оценкам экспертов, оказавших значительное влияние на развитие живописи. Несмотря на небольшой размер картины (около 46×46 см), её влияние на современное искусство неоспоримо, что подтверждается многочисленными интерпретациями и отсылками в работах современных художников.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картины на культуру и общество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картина «Девушка с жемчужной серёжкой» Вермеера влияет на культуру и общество.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и иллюстрируют интерес к голландской живописи, влияние на искусство, распространение репродукций в музеях, изучение произведения в образовательных учреждениях и его роль как части культурного наследия.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картину «Девушка с жемчужной серёжкой» Вермеера с разных сторон — от истории создания и художественного стиля до влияния на искусство и восприятие в современном мире. Мы увидели, как много смыслов и значений может быть скрыто в одном произведении, и оценили его важность для искусствоведов и культуры в целом. Надеемся, что презентация была интересной и познавательной.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2026-08-30T06:31:54Z</dcterms:created>
  <dcterms:modified xsi:type="dcterms:W3CDTF">2026-08-30T06:31:54Z</dcterms:modified>
</cp:coreProperties>
</file>