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800" b="1" dirty="0">
                <a:solidFill>
                  <a:srgbClr val="000000"/>
                </a:solidFill>
              </a:rPr>
              <a:t>Дидактика: теория обучения и преподавания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дидактике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дидактике активно применяются интерактивные методы обучения, такие как проектная деятельность, которые охватывают до 70% учебного времени в некоторых образовательных программах. Цифровые технологии, включая мобильные приложения для обучения, интегрируются в образовательный процесс, обеспечивая доступ к образовательным ресурсам более чем для 2 миллиардов учащихся по всему миру.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применение геймификации в обучении повышает вовлечённость студентов на 40–60% и способствует улучшению усвоения материала.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дистанционного обучения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 более 1,5 миллиарда учащихся по всему миру были переведены на дистанционное обучение из-за пандемии COVID-19.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Платформы для онлайн-обучения, такие как Zoom и Microsoft Teams, показали свою эффективность, обеспечивая интерактивность и доступ к учебным материалам в реальном времени. Согласно исследованиям, эффективность дистанционного обучения составляет около 70–80% от традиционного формата при правильной организации образовательного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дидактики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прогнозам, к 2030 году использование персонализированных образовательных платформ в школах возрастёт на 60%, что позволит адаптировать учебный процесс под индивидуальные потребности каждого ученика. Внедрение искусственного интеллекта в дидактику увеличит эффективность усвоения материала на 30–40%, обеспечивая более глубокую вовлечённость и персонализированный подход в обучении.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доля онлайн-курсов в общем объёме образовательных программ вырастет до 50%, открывая новые горизонты для дистанционного обучения и непрерывного профессионального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дидактических подходов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доли различных дидактических подходов в обучении: проблемное, объяснительно-иллюстративное, традиционное, интерактивное и дистанционное обучение составляют в сумме 100%. Параметры представлены в процентах. Диаграмма иллюстрирует распределение подходов в дидактике по их доле в образовательной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 дидактики, принципы и методы обучения, а также современные тенденции и технологии в образовании. Надеемся, что информация будет полезна для дальнейшего изучения и применения в педагогической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данной презентации мы рассмотрим основные понятия и принципы дидактики, сравним методы обучения, обсудим их эффективность. Также поговорим о структуре учебного процесса, формах и интерактивных методах обучения, дидактических технологиях и роли педагога. Особое внимание уделим современным тенденциям, дистанционному обучению и перспективам развития дидактики.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дидактики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Дидактика как научная дисциплина сформировалась в XVII веке, когда Ян Амос Коменский ввёл в педагогическую практику принцип систематичности обучения, который заключается в строгом следовании учебной программе, что позволяет обучающимся осваивать материал последовательно и систематически.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Современная дидактика включает более 15 ключевых принципов, среди которых особое место занимают доступность образования, его научность и систематичность, что подтверждается многолетней практикой и исследованиями в области педагогики.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применение дидактических принципов в образовательном процессе способствует повышению успеваемости учащихся на 20–30% по сравнению с традиционными методами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Принципы обучения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Обучение должно быть систематическим и последовательным, начиная с базовых знаний и постепенно усложняя материал.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начальной школе около 70% времени отводится на формирование элементарных навыков чтения и письма, что обеспечивает успешное освоение более сложных концепций в дальнейшем. Эффективность обучения повышается при сочетании различных методов, включая интерактивные и практические занятия, что увеличивает усвоение материала на 20–30% по сравнению с традиционными подходами.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0938" y="1082733"/>
            <a:ext cx="764770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учебного процесса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10938" y="2078182"/>
            <a:ext cx="7481455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структуре учебного процесса выделяются четыре основных этапа: организационный, включающий адаптацию студентов к образовательной среде (первая неделя — 7–10 дней); основной, в котором теоретическое обучение (40–50% учебного времени) сочетается с практическими занятиями (30–40%); контрольно-проверочный, предполагающий регулярные аттестации (каждые 8–10 недель); заключительный, содержащий итоговую аттестацию в форме экзаменов и зачётов (в конце семестра).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Формы организации обучения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Традиционная форма организации обучения предполагает классно-урочную систему, где один учитель работает с группой учащихся численностью от 20 до 30 человек. В современной образовательной практике активно применяются инновационные формы, такие как проектное обучение, где учащиеся в 80% случаев демонстрируют более высокую мотивацию и вовлечённость в процесс. Также набирают популярность дистанционные формы обучения, охватывающие более 15% обучающихся по всему миру, что свидетельствует о гибкости и адаптивности современного образования.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Интерактивные методы обучения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интерактивные методы обучения повышают вовлечённость студентов на 50% и более по сравнению с традиционными подходами.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из различных источников свидетельствуют, что применение интерактивных методов способствует увеличению усвоения материала на 20–30%. В результате студенты демонстрируют на 30% более высокие результаты в решении практических задач.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Дидактические технологии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образовательном процессе активно применяются различные дидактические технологии, среди которых выделяются проблемное обучение, проектная деятельность и кейс-метод.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использовании проблемного обучения около 70% студентов демонстрируют улучшение навыков критического мышления.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данных методик на практике позволяет повысить качество усвоения материала на 25–30% по сравнению с традиционными формами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и контроль знаний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Оценка и контроль знаний играют ключевую роль в образовательном процессе. Согласно исследованиям, регулярный мониторинг успеваемости повышает качество обучения на 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различных методов оценки, таких как тесты, эссе и практические задания, позволяет охватить до 85% учебного материала и даёт объективную картину уровня усвоения знаний.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2026-08-22T11:03:14Z</dcterms:created>
  <dcterms:modified xsi:type="dcterms:W3CDTF">2026-08-22T11:03:14Z</dcterms:modified>
</cp:coreProperties>
</file>