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Диверсификация бизнеса: Зачем расширять ассортимент и как это делать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диверсификации и их минимизация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Диверсификация бизнеса сопряжена с рисками: в 30% случаев новые направления могут приносить убытки в первые три года.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Эффективное управление позволяет минимизировать потери: внедрение гибких бизнес-моделей и анализ рыночных тенденций сокращает вероятность ошибок на 25%.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Компании, практикующие диверсификацию, должны формировать резервные фонды для покрытия возможных убытков, что в 70% случаев позволяет избежать финансовых потрясений.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Планирование этапов диверсификации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планировании этапов диверсификации важно учитывать анализ текущего портфеля продуктов, который показывает, что 40% из них генерируют 80% прибыли.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Необходимо провести детальное исследование рынка и выбрать целевые сегменты, где доля неудовлетворенного спроса составляет около 30%, что позволит минимизировать риски и оптимизировать вложения. На каждом этапе следует определять ключевые показатели эффективности и регулярно отслеживать их, чтобы корректировать стратегию диверсификации и поддерживать рентабельность на уровне не ниже 15%.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Показатели эффективности диверсификации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три года после диверсификации выручка компании увеличилась на 35%, что свидетельствует о значительном росте доходов.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Коэффициент рентабельности инвестиций вырос с 12% до 18%, что подтверждает улучшение эффективности вложений. Доля рынка компании увеличилась на 10%, что свидетельствует об укреплении позиций на рынке и расширении клиентской базы.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итоговой эффективности диверсификации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Рентабельность бизнеса увеличилась с 30% до 50% за четыре квартала после диверсификации.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показывает рост эффективности бизнеса после расширения ассортимента продукции или услуг.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диверсификации бизнеса, включая цели, преимущества, подходы и примеры успешных кейсов. Мы также обсудили риски, стратегии разработки нового ассортимента и показатели эффективности, что поможет вам лучше понять процесс диверсификации и применить полученные знания в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основные аспекты диверсификации бизнеса: цели и задачи, преимущества, риски и возможности. Обсудим стратегии разработки нового ассортимента, примеры успешных кейсов и ресурсы, необходимые для диверсификации. Также рассмотрим ключевые факторы успеха, планирование этапов и показатели эффективности диверсификации.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задачи диверсификации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Диверсификация бизнеса позволяет снизить риски зависимости от одного продукта или рынка на 30–50%, что повышает устойчивость компании в условиях экономической нестабильности.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Увеличение ассортимента на 20–30% способствует росту выручки на 15–20% за счёт расширения клиентской базы и привлечения новых сегментов потребителей. Основными задачами диверсификации являются оптимизация структуры доходов, повышение конкурентоспособности и улучшение финансового положения компании на 25–35% в среднесрочной перспективе.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расширения ассортимента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Расширение ассортимента позволяет увеличить долю рынка на 15–20% в течение первых двух лет после внедрения новинок.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способствует росту выручки компании на 25–30% за счёт привлечения новых клиентов и увеличения лояльности существующих.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Диверсификация ассортимента снижает риски зависимости от одного продукта на 30–40%, обеспечивая стабильный рост и устойчивость бизнеса в условиях конкуренции.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подходы к диверсификации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Диверсификация бизнеса позволяет снизить риски за счет распределения активов и рынков: например, компании, работающие в нескольких отраслях, могут увеличить прибыль на 20–30% за счет выхода на новые рынки и снижения зависимости от одного сегмента.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подходы включают горизонтальную диверсификацию, когда компания расширяет ассортимент продукции в своей отрасли, и вертикальную диверсификацию, при которой компания контролирует дополнительные этапы производства или распределения, что может повысить общую рентабельность на 15–20% за счет оптимизации затрат и повышения эффективности.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успешной вертикальной диверсификации может служить увеличение доли внутреннего производства комплектующих с 30% до 70%, что позволило сократить издержки на 10%.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кейсов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Компания X, ранее фокусировавшаяся на одном виде продукции, после диверсификации ассортимента увеличила выручку на 35% за первый год.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анализа рынка и потребностей клиентов были добавлены три новых товарных категории, что позволило привлечь 20% новых клиентов и повысить узнаваемость бренда на 40%. Теперь компания X занимает устойчивое положение на рынке и имеет более широкий круг лояльных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Ресурсы для диверсификации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успешной диверсификации бизнеса важно изучить статистику рынка: например, данные о росте различных отраслей могут достигать 15–20% в год.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стоит проанализировать отчеты о потребительских предпочтениях, где указано, что 30–40% покупателей готовы пробовать новые товары.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 забывайте о возможностях онлайн-платформ, которые позволяют снизить затраты на маркетинг и дистрибуцию на 20–30% по сравнению с традиционными каналами.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потенциала рынка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Потенциал рынка для диверсификации можно оценить, изучив текущие тенденции и потребительские предпочтения.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2022 году рынок товаров повседневного спроса в России вырос на 15% по сравнению с предыдущим годом и составил более 1,5 триллиона рублей.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о росте различных сегментов рынка помогают определить наиболее перспективные направления для расширения ассортимента.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Ключевые факторы успеха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Расширение ассортимента на 15–20% ежегодно позволяет увеличить общий объём продаж на 10–15% за счёт привлечения новых клиентов и удовлетворения потребностей существующих. Исследования показывают, что компании, практикующие диверсификацию, на 30% чаще увеличивают свою долю на рынке по сравнению с теми, кто придерживается узкой специализации. Среди ключевых факторов успеха — глубокое понимание потребностей рынка, тщательный анализ конкурентной среды и гибкость в принятии решений.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2026-08-30T11:57:49Z</dcterms:created>
  <dcterms:modified xsi:type="dcterms:W3CDTF">2026-08-30T11:57:49Z</dcterms:modified>
</cp:coreProperties>
</file>