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700" b="1" dirty="0">
                <a:solidFill>
                  <a:srgbClr val="000000"/>
                </a:solidFill>
              </a:rPr>
              <a:t>Добывающая промышленность: виды ресурсов и их значение</a:t>
            </a:r>
            <a:endParaRPr lang="en-US" sz="47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Альтернативные источники энергии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мире активно развиваются альтернативные источники энергии: с 2000 года установленная мощность возобновляемых источников энергии выросла с 500 ГВт до более чем 3 000 ГВт. Солнечная энергия занимает около 4% от общего объема производства электроэнергии в мире и продолжает расти, а в некоторых странах, например, в Германии, доля солнечной энергетики в общем энергобалансе составляет более 10%.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Ветряная энергия также демонстрирует впечатляющие результаты: в 2022 году она обеспечила около 8% мирового производства электроэнергии.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отрасли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 экспертов, к 2040 году мировое потребление энергии вырастет на 50%, что приведёт к увеличению спроса на природные ресурсы.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объем добычи полезных ископаемых увеличится на 35% по сравнению с уровнем 2022 года.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развитие технологий и инноваций в отрасли позволит повысить эффективность добычи и снизить негативное воздействие на окружающую среду на 20% к 2030 году.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добычи ресурсов на экологию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Ежегодно в мире добывается более 5 миллиардов тонн угля, 4 миллиардов тонн нефти и 2,8 триллиона кубометров природного газа, что приводит к значительному загрязнению окружающей среды.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экологических организаций, из-за добычи полезных ископаемых площадь нарушенных земель составляет около 12 миллионов гектаров, а объём выбросов парниковых газов превышает 17 миллиардов тонн. Для снижения негативного воздействия на экосистемы необходимо внедрять современные технологии, сокращая выбросы на 20–30% и минимизируя экологические риски.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тенденции в отрасли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Добыча нефти в России стабильно растёт с 2018 по 2025 годы, измеряемая в млн тонн. В 2018 году было добыто 546 млн тонн, а к 2025 году ожидается рост до 582 млн тонн.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разнообразие природных ресурсов, их значение для экономики и промышленности, а также экологические аспекты добычи. Мы изучили основные виды минеральных, топливных, водных, земельных и лесных ресурсов, а также альтернативные источники энергии и перспективы развития отрасли. Надеемся, что информация была полезной и поможет вам в дальнейшем изучении темы.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основные виды природных ресурсов, включая минеральные, топливные, водные, земельные, лесные. Обсудим их значение для экономики и промышленности, а также экологические аспекты добычи и альтернативные источники энергии. Особое внимание уделим динамике добычи полезных ископаемых и перспективам развития отрасли.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виды минеральных ресурсов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различным оценкам, мировые запасы минеральных ресурсов насчитывают свыше 200 видов, включая руды чёрных и цветных металлов.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наиболее востребованных — железная руда, с объёмами добычи которой в мире измеряется десятками миллиардов тонн в год, и бокситы, используемые для производства алюминия, годовые объёмы которых достигают нескольких миллиардов тонн.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значительное значение имеют топливно-энергетические ресурсы, например, нефть, объёмы добычи которой измеряются миллиардами тонн в год по всему миру.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Топливные ресурсы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мировая добыча нефти составила около 4,2 миллиарда тонн, природного газа — более 3,7 триллиона кубометров.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Угольная промышленность продолжает оставаться значимым сектором: в мире ежегодно добывается около 7 миллиардов тонн угля.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цифры подчёркивают важность топливных ресурсов в структуре добывающей промышленности и их значительное влияние на мировую экономику.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ископаемых в экономике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Добывающая промышленность обеспечивает значительную часть доходов государственного бюджета — например, в России доля поступлений от нефтегазового сектора в 2022 году составила более 40%.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Ископаемые, такие как нефть, газ и уголь, являются ключевыми ресурсами для развития энергетики и промышленного производства, обеспечивая более 80% мирового энергопотребления.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Вклад добывающей промышленности в создание рабочих мест и экономический рост страны также неоспорим: по данным отраслевых исследований, в этой сфере заняты миллионы людей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Водные ресурсы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международных исследований, ежегодный объём пресной воды, доступной для потребления человеком, составляет около 40 тысяч кубических километров.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человечество использует более 3 тысяч кубических километров в год, что свидетельствует о высоком уровне потребления и необходимости рационального использования водных ресурсов. Водные ресурсы имеют ключевое значение для добывающей промышленности, обеспечивая работу гидроэлектростанций и участвуя в процессах обогащения полезных ископаемых.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Земельные ресурсы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мире площадь земель, используемых для сельскохозяйственных нужд, составляет около 38 млн кв. км, что является значительной частью общего земельного фонда. Около 10% всей площади суши покрыто пахотными угодьями, обеспечивающими продовольствием население планеты.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оценкам экспертов, под воздействием добычи полезных ископаемых и нерационального землепользования ежегодно из сельскохозяйственного оборота выводится порядка 6–15 млн га земель.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Лесные ресурсы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состоянию на сегодняшний день в России насчитывается около 109,5 миллиарда кубометров запасов древесины.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общий объём лесозаготовок достиг 227 миллионов кубометров.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Лесные ресурсы страны обеспечивают значительную долю экспорта, составляющую около 20 миллиардов долларов в год.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добывающей промышленности в мировом масштабе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Добывающая промышленность играет ключевую роль в мировой экономике, обеспечивая около 10% ВВП и 30% экспорта многих стран. Ежегодно по всему миру добывается более 3 триллионов тонн полезных ископаемых, включая нефть, газ и руды различных металлов. Более 50 стран активно участвуют в международной торговле минеральными ресурсами, формируя глобальные рынки и определяя экономические отношения между государствами.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2026-08-21T20:10:40Z</dcterms:created>
  <dcterms:modified xsi:type="dcterms:W3CDTF">2026-08-21T20:10:40Z</dcterms:modified>
</cp:coreProperties>
</file>