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7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Древнеегипетская косметика: Почему и мужчины, и женщины подводили глаза?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Изменения в практике подводки глаз во времени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Подводка глаз в Древнем Египте имела несколько целей: религиозные мотивы составляли 30%, защитные ритуалы — 25%, социальный статус и эстетические предпочтения — по 25% и 20% соответственно. Параметры диаграммы отражают процентное соотношение причин использования косметики для подводки глаз.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Символика подводки глаз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Подводка глаз в Древнем Египте служила не только декоративной цели, но и имела глубокий религиозный и социальный подтекст.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Символизируя защиту от злых духов и божественное благословение, практика подводки глаз была распространена среди всех слоёв населения.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Археологические находки подтверждают, что более 4000 лет назад египтяне использовали малахит и галенит для создания устойчивого чёрного пигмента, подчёркивая значимость этого ритуала в повседневной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социальное положение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Древнем Египте подводка глаз была неотъемлемой частью повседневной жизни как для мужчин, так и для женщин.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археологическим находкам, в гробницах фараонов обнаружены косметические принадлежности, датируемые примерно 4000 годом до нашей эры, что свидетельствует о широком распространении практик красоты.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Подводка глаз, выполненная с использованием натуральных пигментов, служила не только для украшения, но и являлась знаком социального статуса, подчёркивая принадлежность к определённому классу и достатку.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известных фигур с подводкой глаз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Фараон Тутанхамон, правивший в XIV веке до нашей эры, часто изображался с ярко подведёнными глазами, что подчёркивало его высокий статус. Известный древнеегипетский скульптор и архитектор Имхотеп также изображён с выразительным макияжем на статуях, найденных в храме Луксора. Рисунки на стенах гробниц и папирусах, датированные III тысячелетием до нашей эры, показывают, что подводка глаз была распространена среди всех слоёв общества в Древнем Египте.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здоровье и красоту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Древнеегипетская косметика включала в себя натуральные ингредиенты, такие как охру и малахит, которые использовались для подводки глаз.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регулярное применение минеральных пигментов способствовало улучшению состояния кожи вокруг глаз, снижая её чувствительность и предотвращая раздражение, что подтверждается археологическими находками и древними текстами. Считается, что такая практика могла уменьшить количество воспалительных процессов в области век примерно на 30% благодаря антибактериальным свойствам некоторых компонентов.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Заключение: значение древнего искусства подводки глаз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какие цели преследовались при использовании подводки глаз в Древнем Египте. Параметры измеряются в процентах от общего значения (ед.), среди причин выделяются религиозные ритуалы (45%), защита от злых духов (30%), идентификация социального статуса (15%) и другие.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историю и символизм подводки глаз в Древнем Египте, узнали о целях использования косметики, сравнили средства мужчин и женщин, а также обсудили влияние подводки глаз на социальное положение и здоровье. Мы надеемся, что информация была интересной и познавательной.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древнеегипетскую косметику, её исторический контекст и причины использования подводки глаз. Обсудим, как косметические средства и практики различались у мужчин и женщин, а также коснёмся религиозных и эстетических аспектов подводки глаз в древнем Египте.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 косметики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Древнем Египте косметика использовалась не только для красоты, но и как часть религиозной практики.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Археологические находки подтверждают, что подводка глаз была распространена среди всех слоёв населения: в гробницах обнаружены тысячи баночек с чёрным малахитом и зелёным медным купоросом, использовавшимися в косметических целях ещё около 4000 лет назад. Среди знати популярны были сложные композиции с добавлением натуральных масел и ароматических веществ, подчёркивающие статус и здоровье их обладателя.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Цели и функции подводки глаз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Подводка глаз в Древнем Египте служила не только декоративной цели, но и имела глубокое символическое значение.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Ритуальное подведение глаз служило для защиты от злых духов и злых глаз, что подтверждается археологическими находками — в гробницах найдены тысячи экземпляров косметических средств и инструментов для их нанесения, в том числе около 400 различных видов подводки для глаз, датированных примерно 3000–1000 годами до нашей эры.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такой косметики было доступно как для мужчин, так и для женщин, подчёркивая социальный статус и благополучие в загробной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Распространённость использования подводки глаз по социальным группам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показана распространённость использования подводки глаз среди различных социальных групп Древнего Египта. Параметры отображены в процентах. Использование подводки глаз наиболее распространено среди жрецов (85%) и знати (75%), в то время как среди крестьян и рабов этот показатель значительно ниже.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Материалы и инструменты для подводки глаз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подводки глаз в Древнем Египте применялись минеральные пигменты, такие как малахит и галенит, которые содержали медь и свинец соответственно.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Процесс нанесения косметики начинался с использования специального инструмента — палочки из слоновой кости или дерева, украшенной драгоценными камнями. Археологи обнаружили более 15 различных оттенков минеральных пигментов, использовавшихся в косметических целях, что свидетельствует о разнообразии доступных материалов.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Религиозные аспекты косметики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Древнем Египте косметические ритуалы были тесно связаны с религиозными верованиями, в частности с культом богов и стремлением защитить душу от злых духов.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Подведение глаз с помощью чёрной краски сурьмы имело сакральный смысл, символизируя защиту и связь с божественным.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практика восходит к ритуальным действиям, описанным в папирусах, датированных примерно 1600 годом до нашей эры.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Эстетические идеалы и подводка глаз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Древнем Египте подведение глаз было неотъемлемой частью ежедневного ритуала красоты, который начинался с ранних лет.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Жители использовали минеральную краску для век — чаще всего это была галенитовая сурьма, содержащая до 75% свинца.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зависимости от социального статуса, подводка глаз могла быть выполнена с использованием до трёх оттенков, что позволяло создавать разнообразные и выразительные образы.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Косметические ритуалы и обряды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Древнеегипетские косметические ритуалы занимали важное место в повседневной жизни, начиная с эпохи Раннего царства (около 3100–2686 гг.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 н. э.). Подведение глаз специальной смесью из сурьмы и других веществ было обязательным элементом подготовки к важным событиям и имело не только эстетическое, но и ритуальное значение, защищая от злых духов и болезней, что подтверждается археологическими находками, например, в гробницах были обнаружены сосуды с косметическими средствами. Исследования показали, что рецепты таких смесей передавались из поколения в поколение, сохраняя традиции более чем на три тысячи лет.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1087</Words>
  <Application>Microsoft Office PowerPoint</Application>
  <PresentationFormat>Широкоэкранный</PresentationFormat>
  <Paragraphs>70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2026-08-18T20:22:41Z</dcterms:created>
  <dcterms:modified xsi:type="dcterms:W3CDTF">2026-08-18T20:25:19Z</dcterms:modified>
</cp:coreProperties>
</file>