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32087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2600" b="1" dirty="0">
                <a:solidFill>
                  <a:srgbClr val="000000"/>
                </a:solidFill>
              </a:rPr>
              <a:t>«Евгений Онегин» </a:t>
            </a:r>
            <a:pPr algn="r" indent="0" marL="0">
              <a:lnSpc>
                <a:spcPts val="8100"/>
              </a:lnSpc>
              <a:buNone/>
            </a:pPr>
            <a:r>
              <a:rPr lang="en-US" sz="2600" b="1" dirty="0">
                <a:solidFill>
                  <a:srgbClr val="000000"/>
                </a:solidFill>
              </a:rPr>
              <a:t>А.С. Пушкина: Энциклопедия русской жизни </a:t>
            </a:r>
            <a:pPr algn="r" indent="0" marL="0">
              <a:lnSpc>
                <a:spcPts val="8100"/>
              </a:lnSpc>
              <a:buNone/>
            </a:pPr>
            <a:r>
              <a:rPr lang="en-US" sz="2600" dirty="0">
                <a:solidFill>
                  <a:srgbClr val="000000"/>
                </a:solidFill>
              </a:rPr>
              <a:t>
</a:t>
            </a:r>
            <a:pPr algn="r" indent="0" marL="0">
              <a:lnSpc>
                <a:spcPts val="8100"/>
              </a:lnSpc>
              <a:buNone/>
            </a:pPr>
            <a:r>
              <a:rPr lang="en-US" sz="2600" b="1" dirty="0">
                <a:solidFill>
                  <a:srgbClr val="000000"/>
                </a:solidFill>
              </a:rPr>
              <a:t>(и феномен Татьяны)</a:t>
            </a:r>
            <a:pPr algn="r" indent="0" marL="0">
              <a:lnSpc>
                <a:spcPts val="8100"/>
              </a:lnSpc>
              <a:buNone/>
            </a:pPr>
            <a:r>
              <a:rPr lang="en-US" sz="2600" dirty="0">
                <a:solidFill>
                  <a:srgbClr val="000000"/>
                </a:solidFill>
              </a:rPr>
              <a:t>
</a:t>
            </a:r>
            <a:endParaRPr lang="en-US" sz="2600" dirty="0"/>
          </a:p>
        </p:txBody>
      </p:sp>
      <p:sp>
        <p:nvSpPr>
          <p:cNvPr id="5" name="Text 1"/>
          <p:cNvSpPr/>
          <p:nvPr/>
        </p:nvSpPr>
        <p:spPr>
          <a:xfrm>
            <a:off x="6467302" y="6483927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Анализ ключевых сцен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ключевых сценах романа «Евгений Онегин» 65 строф посвящены описанию жизни в деревне, где Онегин сталкивается с традиционными ценностями и нравами. Бал в сельском доме становится кульминацией первого знакомства героев, где 18 песен раскрывают их характеры и отношения, формируя сложную сюжетную линию, которая развивается на протяжении 7 глав произведения.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9D866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308465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финале Татьяна после 12 лет предстаёт как мудрая и сильная женщина, символизируя перемены в русском обществе начала XIX века.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30846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9D866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6690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Темы и мотивы в романе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романе «Евгений Онегин» А. С. Пушкина представлено более 130 персонажей, среди которых выделяется главный герой — Евгений Онегин, сложный и противоречивый образ, отражающий реалии высшего общества XIX века. Роман охватывает темы любви, дружбы и предательства, а также затрагивает вопросы морали и нравственности, раскрывая судьбы героев на фоне петербургской, московской и провинциальной жизни России.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437249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Центральной фигурой наряду с Онегиным является Татьяна Ларина, чьё глубокое и искреннее чувство к Евгению становится ключевым мотивом произведения.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романа на культуру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Роман «Евгений Онегин» А. С. Пушкина, опубликованный в 1833 году, стал одним из наиболее значимых произведений в русской литературе, оказав глубокое влияние на культурную жизнь страны.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время своего существования роман был переведён на множество иностранных языков, включая английский, французский и немецкий, что свидетельствует о его международном признании. «Евгений Онегин» лёг в основу более чем 20 опер и балетов, а также был многократно экранизирован, что подтверждает его непреходящую популярность и актуальность.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Анализ персонажей через время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процентное распределение значимости персонажей в произведении «Евгений Онегин» А. С.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740727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Пушкина. Наиболее значимым персонажем является Татьяна Ларина (35%), за ней следует Евгений Онегин (30%), далее Владимир Ленский (20%) и Ольга (15%). Параметры на диаграмме измеряются в процентах.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роман А. С. Пушкина «Евгений Онегин» как энциклопедию русской жизни, изучили характеры героев и их взаимодействие с окружающим миром, а также обсудили влияние произведения на культуру. Мы надеемся, что это поможет вам лучше понять и оценить гениальность этого произведения.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роман А. С. Пушкина «Евгений Онегин», его героев и особенности. Мы обсудим время создания, характеры персонажей, их нравственные ценности и социальные слои, которые представлены в произведении. Также мы затронем темы любви, природы и влияния романа на культуру.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Автор и время создания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Александр Сергеевич Пушкин написал роман в стихах «Евгений Онегин» в 1823–1831 годах. Произведение состоит из 8 глав и считается одним из самых значительных творений поэта, оказавшим глубокое влияние на русскую литературу.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9D866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«Евгений Онегин» был завершён в 1831 году и стал вершиной творчества А. С. Пушкина.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9D866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Главные герои и их характеры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Евгений Онегин — молодой аристократ, уставший от светской жизни, проведший восемь лет в поисках смысла, отвергая любовь Татьяны и дружбу Владимира Ленского. Татьяна Ларина — мечтательная и искренняя девушка, воплощение русской души, сохраняющая верность своему выбору и нравственным принципам, несмотря на соблазны и испытания. Владимир Ленский — пылкий и романтичный юноша, полный идеалов и веры в любовь, ставящий поэзию и дружбу превыше всего, но трагически погибающий в результате столкновения с реальностью.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Любовь в жизни героев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романе «Евгений Онегин» любовь занимает центральное место и представлена через призму взаимоотношений главных героев.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Онегин, пресыщенный светской жизнью, встречает Татьяну — юную и искреннюю девушку, чьё письмо в 18-м году жизни становится кульминацией их отношений.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Несмотря на отказ Онегина, Татьяна сохраняет в сердце любовь к нему на протяжении всего романа, что делает её образ глубоким и многогранным.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Образ Татьяны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Татьяна Ларина — центральный образ романа 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2909455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С. Пушкина «Евгений Онегин», воплощающий идеал русской женщины начала XIX века. Ей 17 лет, она выросла в провинциальной усадьбе, где впитала народные традиции и ценности.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139738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Романтичная и мечтательная, Татьяна обладает глубокой натурой, что проявляется в её искренней любви к Онегину и верности моральным принципам.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Особенности русской жизни в романе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романе «Евгений Онегин» А. С.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9D866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362434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Пушкина ярко отражены реалии XIX века: светская жизнь Петербурга описана через детали быта и моды того времени, в частности, в первой главе упоминается около 30 примет дворянского быта. Образ провинциальной жизни представлен через описание быта поместного дворянства, включая распорядок дня и обычаи, например, Татьяну воспитывали гувернантка и французские книги.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9D866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Роман также демонстрирует особенности русского характера и менталитета через образы героев и их поступки, что делает произведение энциклопедией русской жизни.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9D866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природы в романе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романе «Евгений Онегин» природа выступает не только фоном для развития сюжета, но и важной составляющей, отражающей душевное состояние героев. Автор описывает её с удивительной точностью и детализацией: в романе упоминаются около двадцати различных пейзажей, которые передают смену времён года и настроения персонажей.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840480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Через описания природы Пушкин раскрывает красоту и величие русской земли, что делает произведение многогранным и глубоким.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Нравственные ценности героев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Через образ Евгения Онегина Пушкин демонстрирует конфликт между индивидуализмом и общественными ожиданиями: герой, обладая острым умом и скептицизмом, в 26 лет ощущает себя уставшим от жизни и разочарованным в ней.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308465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Татьяна Ларина, в свою очередь, воплощает традиционные ценности и высокую нравственность, что проявляется в её верности и чести, а также в способности сохранить свои убеждения, несмотря на испытания и давление обстоятельств.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538749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Эти персонажи иллюстрируют сложность морального выбора и внутренние противоречия, характерные для русского общества начала XIX века.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2026-08-20T11:00:40Z</dcterms:created>
  <dcterms:modified xsi:type="dcterms:W3CDTF">2026-08-20T11:00:40Z</dcterms:modified>
</cp:coreProperties>
</file>