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432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200" b="1" dirty="0">
                <a:solidFill>
                  <a:srgbClr val="000000"/>
                </a:solidFill>
              </a:rPr>
              <a:t>Финансовая грамотность: почему она важна в современном мире</a:t>
            </a:r>
            <a:endParaRPr lang="en-US" sz="4200" dirty="0"/>
          </a:p>
        </p:txBody>
      </p:sp>
      <p:sp>
        <p:nvSpPr>
          <p:cNvPr id="5" name="Text 1"/>
          <p:cNvSpPr/>
          <p:nvPr/>
        </p:nvSpPr>
        <p:spPr>
          <a:xfrm>
            <a:off x="648393" y="6400800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Образование и повышение финансовой грамотности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исследований, уровень финансовой грамотности населения в России составляет около 47%, что свидетельствует о значительной части граждан, не обладающих необходимыми знаниями для эффективного управления личными финансами.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2018 года количество россиян, вовлечённых в программы по повышению финансовой грамотности, увеличилось более чем на 20%, однако пробелы в знаниях все еще актуальны для более чем половины населения. В условиях цифровой трансформации и усложнения финансовых продуктов важность финансовой грамотности для каждого гражданина возрастает в разы.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финансовой грамотности для бизнеса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Финансовая грамотность позволяет предпринимателям минимизировать риски потерь, оптимизируя бюджеты и управляя расходами. Исследования показывают, что компании с финансово грамотными руководителями на 30% чаще достигают поставленных целей и на 25% эффективнее распределяют ресурсы. В результате, такие предприятия могут увеличить свою прибыль на 20% и более по сравнению с менее финансово подкованными конкурентами.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успешных финансовых решений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2020 году благодаря диверсификации инвестиционного портфеля одному из инвесторов удалось увеличить свой капитал на 30%, несмотря на мировой экономический спад.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2019 году компания, следуя принципам финансовой грамотности, сократила расходы на 15% и увеличила прибыль на 20%, что позволило ей избежать значительных убытков в период экономической нестабильности.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Анализ данных о расходах показал, что правильное планирование бюджета одной семьи помогло сократить ежемесячные траты на 10% и направить сэкономленные средства на погашение долгов.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финансовой грамотности в устойчивом развитии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Финансовая грамотность способствует повышению уровня жизни населения на 35%, снижению уровня бедности на 25% и улучшению экологической ситуации на 15%. Это ключевые параметры, измеренные в процентах, которые демонстрируют влияние финансовой грамотности на устойчивое развитие.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ключевые аспекты финансовой грамотности, от её важности в современном мире до влияния на экономическое поведение. Мы обсудили финансовые риски, планирование и безопасность, а также тенденции развития финансовой грамотности и её преимущества для бизнеса. Надеемся, что эта информация будет полезна для вашего дальнейшего обучения и развития.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важность финансовой грамотности в современном мире, разберём её основные понятия, а также обсудим финансовые риски и их последствия для личной и экономической жизни. Узнаем о различиях в уровне финансовой грамотности в разных странах и её влиянии на личные финансы и экономическое поведение.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Понятие финансовой грамотности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Финансовая грамотность — это комплекс знаний и умений, необходимых для принятия обоснованных финансовых решений.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около 42% взрослого населения мира не обладают достаточными навыками для управления личными финансами.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Уровень финансовой грамотности влияет на способность населения сберегать до 18% своего дохода и избегать долгов, что, в свою очередь, способствует повышению общего уровня жизни и снижению социальной напряжённости.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Финансовые риски и их последствия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Финансовые риски могут привести к потере до 30% от общего инвестиционного портфеля. По данным исследований, около 50% индивидуальных инвесторов совершают ошибки из-за недостатка знаний и опыта, что вызывает дополнительные финансовые потери. В мире ежегодно из-за неправильных финансовых решений более 25 миллионов человек оказываются за чертой бедности, сталкиваясь с серьёзными последствиями своих инвестиционных решений.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финансовой грамотности в личных финансах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Финансовая грамотность позволяет избежать импульсивных трат и повысить уровень жизни на 25–30%, поскольку помогает правильно планировать бюджет и оптимизировать расходы.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финансово грамотные люди имеют на 40% больше шансов увеличить свои сбережения и достигают финансовой независимости на 10–15 лет раньше.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873731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Отсутствие финансовой грамотности может привести к долгам, которые по статистике затрагивают около 30% населения развитых стран.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873731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832167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Финансовое планирование и бюджетирование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Финансовое планирование и бюджетирование позволяют оптимально распределять ресурсы и контролировать расходы.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семьи, регулярно составляющие бюджет, на 25% реже сталкиваются с финансовыми трудностями. В компаниях, внедряющих бюджетное планирование, процент достижения финансовых целей выше на 30% по сравнению с теми, кто этим не занимается.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Управление личными финансами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Управление личными финансами включает в себя планирование бюджета, эффективное распределение доходов и минимизацию расходов.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статистике, около 60% россиян не имеют резервного фонда на случай непредвиденных трат, что может привести к финансовым трудностям.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Регулярный анализ финансовых отчётов помогает выявить неэффективные расходы и оптимизировать накопления, что способствует достижению финансовых целей.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Основы финансовой безопасности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более 50% населения планеты не обладают достаточными навыками финансовой грамотности, что приводит к росту задолженностей по кредитам и сложностям в управлении личными финансами. Эксперты отмечают, что финансово грамотные люди имеют на 48% больше шансов увеличить свои сбережения и на 26% меньше подвержены риску стать жертвой финансовых мошенников.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410648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статистики, уровень финансовой грамотности напрямую влияет на уровень жизни, позволяя сократить расходы на 15–20% и улучшить общее финансовое благополучие.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финансовой грамотности на экономическое поведение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высокий уровень финансовой грамотности среди населения снижает уровень просроченной задолженности на 18–22%, способствуя стабильности экономики.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Люди с базовыми знаниями в области финансов принимают более обоснованные финансовые решения, что приводит к увеличению сбережений на 40–60%.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7274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Это, в свою очередь, создаёт предпосылки для роста инвестиций и улучшения качества жизни граждан.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2026-08-21T15:01:07Z</dcterms:created>
  <dcterms:modified xsi:type="dcterms:W3CDTF">2026-08-21T15:01:07Z</dcterms:modified>
</cp:coreProperties>
</file>