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Формирование горных систем (складчатость): Гималаи, Анды и Альпы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формирование и геологические особенности трёх горных систем: Гималаев, Анд и Альп. Мы обсудим возраст складчатости, тектонические силы и сейсмическую активность в этих регионах. Также рассмотрим влияние климата на формирование горных систем и их эволюцию.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Геология Гималаев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Гималаи — это молодая горная система, формирование которой началось около 70 миллионов лет назад. За миллионы лет она поднялась более чем на 8848 метров, что делает её высочайшей горной системой на планете.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Сейсмическая активность в Гималаях продолжается, свидетельствуя о продолжающихся тектонических процессах, формирующих рельеф региона.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Геология Анд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Анды — одна из самых протяжённых горных систем мира, её длина составляет около 9 тысяч километров. Формирование Анд началось в юрском периоде, около 200 миллионов лет назад, и продолжается до сих пор. В этом регионе можно найти множество горных пород, возраст которых превышает 300 миллионов лет, что свидетельствует о длительной истории геологических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Тектонические силы в Гималаях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Гималаи — результат столкновения Индо-Австралийской и Евразийской литосферных плит, начавшегося около 70 миллионов лет назад.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миллионы лет столкновения горные системы выросли более чем на 2000 метров. В настоящее время тектонические процессы в Гималаях продолжаются, что приводит к землетрясениям и формированию новых геологических структур.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Тектонические силы в Андах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Анды сформировались в результате столкновения литосферных плит, которое началось около 65 миллионов лет назад и продолжается до сих пор. За это время высота горных вершин Анд достигла более 6000 метров, среди которых — гора Аконкагуа, высшая точка системы, с высотой 6962 метра.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Сейсмическая активность в Андах фиксируется регулярно, что свидетельствует о продолжающихся тектонических процессах в регионе.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Тектонические силы в Альпах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Альпах тектонические силы начали действовать около 30 миллионов лет назад, что привело к столкновению Африканской и Евразийской литосферных плит. За миллионы лет столкновения высота горных вершин Альп увеличилась примерно на 5–7 километров.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Интенсивность орогенеза в Альпах продолжается, о чём свидетельствуют регулярные землетрясения магнитудой до 6 баллов и выше.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Сейсмическая активность Гималаев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Сейсмическая активность Гималаев остаётся высокой: за последние два десятилетия здесь зафиксировано более 15 000 землетрясений магнитудой свыше 4,0.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Крупнейшее землетрясение в регионе, магнитудой 7,8, произошло в 2015 году, унеся жизни более 8 000 человек. Эта активность свидетельствует о продолжающемся процессе формирования горной системы, который длится уже миллионы лет.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Сейсмическая активность Альп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Альпы — одна из наиболее сейсмически активных зон Европы, где ежегодно фиксируется более 500 землетрясений магнитудой выше 2 баллов. Сейсмическая активность в Альпах связана с движением литосферных плит, которое продолжается на протяжении миллионов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частности, столкновение Евразийской и Африканской плит привело к образованию Альп около 30 миллионов лет назад и продолжает формировать их рельеф.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климата на формирование Гималаев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формирования Гималаев, который начался около 70 миллионов лет назад, столкновение Индо-Австралийской и Евразийской литосферных плит привело к поднятию земной коры. Средняя скорость роста Гималаев составляет около 5 миллиметров в год, что свидетельствует об активных тектонических процессах.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Высота горных вершин в Гималаях превышает 8 000 метров, что является результатом длительного климатического воздействия, включая сезонные муссоны и резкие перепады температур.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климата на формирование Анд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Андские горы сформировались в результате столкновения литосферных плит, начавшегося около 65 миллионов лет назад. В этой зоне субдукции океаническая плита Назка погружается под континентальную Южноамериканскую плиту со скоростью примерно 8 сантиметров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миллионы лет высота горной системы достигла более 6 тысяч метров, а протяжённость — около 9 тысяч километров.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климата на формирование Альп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формирования Альп климат сыграл ключевую роль, воздействуя на динамику ледников и эрозию.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30 миллионов лет горные массивы поднялись более чем на 5 километров, при этом средняя температура в регионе колебалась от +10 °C до −10 °C, что способствовало чередованию фаз оледенения и отступления ледников.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Осадки, в основном в виде снега, достигали 3000 миллиметров в год, ускоряя эрозионные процессы и формирование современного рельефа Альп.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горных систем Гималаев, Анд и Альп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временные этапы формирования горных систем Гималаев, Анд и Альп в различные геологические периоды, от архейского до неогенового. Параметры — возраст формирования горных систем, измеряемый в миллионах лет.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формирование и особенности горных систем Гималаев, Анд и Альп, а также влияние тектонических сил и климата на их развитие. Мы сравнили возраст складчатости и сейсмическую активность этих регионов, чтобы лучше понять их эволюцию.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2026-08-20T12:20:38Z</dcterms:created>
  <dcterms:modified xsi:type="dcterms:W3CDTF">2026-08-20T12:20:38Z</dcterms:modified>
</cp:coreProperties>
</file>