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932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100" b="1" dirty="0">
                <a:solidFill>
                  <a:srgbClr val="000000"/>
                </a:solidFill>
              </a:rPr>
              <a:t>Фракталы: Бесконечная красота самоподобия (Множество Мандельброта)</a:t>
            </a:r>
            <a:endParaRPr lang="en-US" sz="31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Фракталы в природе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Фракталы представляют собой сложные структуры, в которых каждый фрагмент повторяет свойства целого.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природе фракталы можно увидеть в форме молний, ветвях деревьев и контурах берегов рек. Например, множество Мандельброта демонстрирует бесконечное разнообразие форм при увеличении, что делает его одним из самых известных примеров фрактальных структур.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Фракталы в математике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Фракталы представляют собой геометрические объекты, обладающие свойством самоподобия на различных масштабах.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Множество Мандельброта, одно из наиболее известных фрактальных множеств, включает бесконечное количество точек, образующих сложную и красивую структуру.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Визуализация этого множества с помощью компьютерных технологий позволяет увидеть до 10^12 итераций, что демонстрирует удивительную детализацию и сложность фрактальных форм.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Фракталы в компьютерной графике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Фракталы, такие как множество Мандельброта, позволяют создавать детализированные и реалистичные изображения, используя рекурсивные алгоритмы.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множество Мандельброта состоит из бесконечного количества точек, образующих сложный и красивый узор, где каждый элемент повторяет структуру целого в уменьшенном масштабе. Современные программы визуализации способны отображать миллионы итераций, что позволяет достигать потрясающей чёткости и детализации изображений с тысячами цветовых оттенков.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 фракталов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исследования фракталов активно развиваются в области компьютерной графики и математического моделирования.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помощью алгоритмов на основе фракталов создаются реалистичные изображения природных объектов: например, множество Мандельброта содержит более 100 миллионов различных структур, что позволяет учёным и художникам находить новые формы и паттерны.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фрактальных моделей в научных исследованиях позволяет более точно описывать сложные системы, такие как турбулентность в жидкостях и газах, где числовые характеристики могут достигать десятков и сотен переменных.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изучения фракталов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перспективы изучения фракталов в различных областях: криптографии, моделировании природных явлений, искусстве, физике и экономических системах. Параметры представлены в процентах, отображая потенциальную долю применения фракталов в каждой сфере.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фракталы — удивительные объекты, демонстрирующие бесконечную красоту самоподобия. Мы узнали об истории фракталов, их применении в различных областях и свойствах, а также о современных исследованиях и перспективах изучения этих удивительных математических структур. Надеемся, что информация была интересной и познавательной.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фракталы и их свойства. Узнаем об истории фракталов и множестве Мандельброта. Поговорим о применении фракталов в искусстве, науке и компьютерной графике.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фракталов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XIX века немецкий учёный Карл Вейерштрасс исследовал функции, обладающие свойством самоподобия, однако полноценный научный интерес к фракталам возник только в середине XX века благодаря работам Гастона Морисса Жюлиа и Пьера Фату.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1975 году Бенуа Мандельброт, исследуя множество комплексных чисел, создал знаменитый график — множество Мандельброта, в котором можно наблюдать бесконечную сложность и разнообразие форм при сохранении самоподобия на всех масштабах.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этого момента фракталы стали неотъемлемой частью математики и других научных дисциплин, расширяя границы нашего понимания в области геометрии и хаоса.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множества Мандельброта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Множество Мандельброта — это множество точек на комплексной плоскости, определяемое как совокупность всех точек c, для которых итеративная последовательность $z_{n+1} = z_n^2 + c$, начиная с $z_0 = 0$, остаётся ограниченной. Визуализация этого множества представляет собой сложную и красивую структуру, которая при увеличении масштаба демонстрирует самоподобие, характерное для фракталов.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Множество Мандельброта включает в себя бесконечно большое количество деталей, что делает его изучение увлекательным и сложным одновременно.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Алгоритмы генерации фракталов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Множество Мандельброта — классический пример фрактала, для визуализации которого используются алгоритмы, основанные на рекурсивных вычислениях.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каждого комплексного числа алгоритм последовательно применяет квадратичную функцию и проверяет, не уходит ли последовательность в бесконечность; если нет, то число принадлежит множеству.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вычисления повторяются миллионы раз, формируя сложные и детализированные структуры, которые демонстрируют самоподобие на разных масштабах.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фракталов в искусстве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Фракталы, такие как множество Мандельброта, позволяют художникам и дизайнерам создавать уникальные визуальные эффекты, основанные на сложных математических принципах.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фрактальные узоры можно увидеть в работах таких художников, как Манфред Мозель и Сальвадор Дали, которые использовали их для создания неповторимых визуальных композиций.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применением фракталов в цифровом искусстве стало возможным генерация бесконечных вариаций форм и структур, что открывает новые горизонты для творчества и экспериментов.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фракталов в науке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Фракталы широко применяются в различных областях науки, включая физику, где моделируются сложные системы, такие как турбулентность в жидкостях и газах, для которой характерное число Рейнольдса превышает 1000, что помогает предсказывать поведение потоков. В биологии фракталы используются для анализа структур ДНК, где последовательности нуклеотидов могут демонстрировать фрактальные свойства на уровне сложности, эквивалентном 10 в степени 9 базовых пар.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фрактальные модели применяются в экономике для анализа временных рядов финансовых показателей, что позволяет улучшить точность прогнозирования рыночных тенденций.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фракталов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Фракталы обладают свойством самоподобия на всех масштабах, что подтверждается множеством Мандельброта, содержащим более 10^150 точек, каждая из которых может быть рассмотрена как часть общей структуры. Фрактальные объекты характеризуются дробной размерностью, которая может быть выражена числом, например, размерность множества Мандельброта варьируется от 2 до ∞, что делает их уникальными в контексте традиционных геометрических фигур. При увеличении фракталов можно наблюдать повторение их структуры на уменьшающихся масштабах, что создает впечатление бесконечности и детализации.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структуры множества Мандельброта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 процентное распределение ключевых элементов в структуре множества Мандельброта: центр занимает 15%, точка начала увеличения — 25%, точка бифуркации — 30%, множество Жюлиа — 10%, множество Фейгенбаума — 20%. Цвета соответствуют каждому элементу.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983</Words>
  <Application>Microsoft Office PowerPoint</Application>
  <PresentationFormat>Широкоэкранный</PresentationFormat>
  <Paragraphs>68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3</cp:revision>
  <dcterms:created xsi:type="dcterms:W3CDTF">2026-08-18T20:04:57Z</dcterms:created>
  <dcterms:modified xsi:type="dcterms:W3CDTF">2026-08-18T20:10:15Z</dcterms:modified>
</cp:coreProperties>
</file>