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411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6700"/>
              </a:lnSpc>
              <a:buNone/>
            </a:pPr>
            <a:r>
              <a:rPr lang="en-US" sz="2600" b="1" dirty="0">
                <a:solidFill>
                  <a:srgbClr val="000000"/>
                </a:solidFill>
              </a:rPr>
              <a:t>Генеративное проектирование с использованием ИИ: автоматическая генерация сотен проектных решений</a:t>
            </a:r>
            <a:endParaRPr lang="en-US" sz="2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интеграции ИИ в проектирование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Внедрение ИИ в проектирование обещает сократить время разработки проектов на 30–40%, что позволит увеличить количество реализованных проектов на 20–30% за аналогичный период. Это достигается за счёт автоматической генерации более 1000 проектных решений в день, что значительно расширяет возможности архитекторов и инженеров.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прогнозам экспертов, в течение следующих пяти лет доля проектов, разработанных с применением ИИ, может достичь 70% в некоторых отраслях.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специалистов в новой парадигме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Специалисты в области генеративного проектирования с использованием ИИ создают сотни проектных решений за считанные минуты, что увеличивает производительность на 300–400% по сравнению с традиционными методами.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Они анализируют большие объёмы данных и выявляют оптимальные решения, сокращая время разработки на 50% и минимизируя количество ошибок до 40%. Благодаря их работе команды могут фокусироваться на инновациях и стратегических задачах, повышая общую эффективность проектов.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генеративного проектирования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Использование ИИ в генеративном проектировании позволяет значительно увеличить количество генерируемых проектных решений: с 100 ед.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до внедрения ИИ до 1200 ед. через 5 лет после внедрения. Рост числа проектных решений демонстрирует повышение эффективности проектирования.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генеративное проектирование с использованием ИИ, его принципы и примеры применения. Мы также обсудили преимущества, вызовы и тенденции развития этого направления, а также его влияние на рынок труда и этические аспекты.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рассмотрим генеративное проектирование с использованием ИИ, включая основные понятия и принципы. Обсудим примеры применения ИИ в проектировании и сравним традиционные и генеративные методы. Также затронем преимущества, инструменты, примеры успешных проектов, вызовы и ограничения генеративного проектирования.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использования ИИ в проектировании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пять лет генеративные модели искусственного интеллекта позволили спроектировать более 10 000 архитектурных решений, сократив время разработки на 30%.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ИИ эффективно анализирует большие объёмы данных, предлагая до 500 вариантов проектных решений за один цикл, что значительно ускоряет процесс проектирования и оптимизирует использование ресурсов. Применение ИИ в проектировании мостов привело к снижению стоимости их строительства на 15% благодаря оптимизации конструкций и материалов.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Процесс автоматической генерации проектных решений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основе заданных параметров и требований к проекту искусственный интеллект анализирует миллионы потенциальных решений за секунды, формируя до 500 альтернативных вариантов.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Алгоритмы машинного обучения и нейронные сети обеспечивают высокую точность и эффективность генерации, сокращая время разработки проектов на 30–40% по сравнению с традиционными методами.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4139738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Полученные решения проходят предварительную оценку и фильтрацию, что позволяет выбрать наиболее оптимальные варианты для дальнейшей проработки.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Инструменты и технологии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реализации генеративного проектирования с использованием ИИ применяются алгоритмы машинного обучения, такие как нейронные сети, которые обрабатывают миллионы параметров. Среди инструментов выделяются платформы на базе TensorFlow и PyTorch, обеспечивающие генерацию до 500 уникальных проектных решений за минуту. Для визуализации и анализа проектных решений используются специализированные программные комплексы, например, Autodesk Fusion 360 и SolidWorks, поддерживающие интеграцию с ИИ-моделями.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успешных проектов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проекта по созданию офисных зданий с использованием ИИ было сгенерировано более 500 архитектурных решений, из которых 30% оказались уникальными и не повторяли существующие проекты.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сфере промышленного дизайна модель сгенерировала более 700 концептов деталей машин за 24 часа, из которых 20% были внедрены в производство.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области градостроительства ИИ помог разработать план для города будущего, рассчитанный на население более 1 миллиона человек, что сократило время проектирования на 30% по сравнению с традиционными методами.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5C85DC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Вызовы и ограничения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Несмотря на потенциал, генеративное проектирование с использованием ИИ сталкивается с серьёзными вызовами. Например, точность автоматических решений может варьироваться в пределах 70–90%, что требует дополнительной проверки и корректировки специалистами.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574473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интеграция ИИ-систем в существующие проектные процессы может потребовать значительных затрат — до 30% от общего бюджета проекта на начальном этапе внедрения.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538749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Ограничения в обработке сложных проектных задач могут замедлить внедрение технологий в ключевые отрасли, такие как аэрокосмическая и автомобильная.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рынок труда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Внедрение генеративного проектирования с использованием ИИ в сфере проектирования способно сократить сроки разработки на 30–40%, что приводит к увеличению производительности проектных команд и снижению времени вывода продукта на рынок на 15–20%.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открывает около 500 новых позиций в области ИИ-интеграции и автоматизации проектных решений, изменяя структуру рынка труда и повышая спрос на специалистов с соответствующими навыками. К 2030 году прогнозируется рост числа рабочих мест в этой области на 35–40%, что обусловлено увеличением объёма проектных работ, требующих применения генеративных технологий.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Этические аспекты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внедрение технологий генеративного проектирования с использованием ИИ может сократить количество ошибок проектирования на 30%, повысив при этом эффективность работы дизайнеров и инженеров на 25%.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 существуют этические вопросы, связанные с авторскими правами и конфиденциальностью данных: около 60% дизайнеров и инженеров выражают обеспокоенность по поводу защиты персональных данных и прав на интеллектуальную собственность в условиях использования ИИ.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440574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решения этих проблем необходимы разработка и внедрение чётких этических норм и стандартов в области генеративного проектирования, что позволит обеспечить ответственное и прозрачное использование технологий.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886</Words>
  <Application>Microsoft Office PowerPoint</Application>
  <PresentationFormat>Широкоэкранный</PresentationFormat>
  <Paragraphs>55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2026-08-30T06:56:29Z</dcterms:created>
  <dcterms:modified xsi:type="dcterms:W3CDTF">2026-08-30T06:59:03Z</dcterms:modified>
</cp:coreProperties>
</file>