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300" b="1" dirty="0">
                <a:solidFill>
                  <a:srgbClr val="000000"/>
                </a:solidFill>
              </a:rPr>
              <a:t>Генетическая инженерия (CRISPR/Cas9): «Генные ножницы» — как редактировать геном</a:t>
            </a:r>
            <a:endParaRPr lang="en-US" sz="33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технологию CRISPR/Cas9 — революционный метод редактирования генома. Узнаем об истории возникновения этой технологии, её принципах работы и сравнении с традиционными методами генной инженерии. Также обсудим применение CRISPR/Cas9 в медицине и сельском хозяйстве, этические и правовые аспекты, риски и перспективы развития.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CRISPR/Cas9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2012 году учёные Дженнифер Дудна и Эммануэль Шарпантье показали, что система CRISPR/Cas9 может быть использована для редактирования генома.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Первые успешные эксперименты с CRISPR/Cas9 были проведены в 2013 году, когда учёным удалось отредактировать геном бактерий.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тех пор технология CRISPR/Cas9 стала одним из самых перспективных инструментов в области генетической инженерии, и более 10 тысяч научных исследований по всему миру посвящены её изучению и применению.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 работы CRISPR/Cas9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CRISPR/Cas9 — это технология редактирования генома, основанная на системе, обнаруженной у бактерий.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использует короткие участки РНК, соответствующие определённым последовательностям ДНК, для идентификации целевых участков.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Эффективность системы достигает 80–90%, что делает её одним из наиболее точных инструментов для редактирования генов.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использования CRISPR/Cas9 в сельском хозяйстве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помощью технологии CRISPR/Cas9 созданы устойчивые к колорадскому жуку сорта картофеля, которые демонстрируют снижение потерь урожая на 30–50% в условиях полевых испытаний.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Китае разработали генетически модифицированные породы кур с повышенной устойчивостью к птичьему гриппу, что снижает риск эпидемий на 80%. В США с использованием CRISPR/Cas9 созданы сорта риса с повышенным содержанием витамина A, что может сократить случаи дефицита витамина у населения на 30–50% в регионах с высоким риском недостаточности.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CRISPR/Cas9 перед традиционными методами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CRISPR/Cas9 позволяет редактировать геном с точностью до 80%, в то время как традиционные методы, такие как обратная генетика и нокауты, имеют эффективность около 50–60%. Кроме того, процесс с использованием CRISPR/Cas9 значительно быстрее: редактирование одного гена может занять менее 24 часов, в то время как традиционные методы могут требовать нескольких недель. Наконец, CRISPR/Cas9 более экономичен: стоимость одного эксперимента может быть в 5–10 раз ниже по сравнению с затратами на аналогичные исследования с использованием традиционных подходов.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Этические аспекты генетической инженерии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2012 году была впервые продемонстрирована технология CRISPR/Cas9, которая позволила значительно упростить и ускорить процесс редактирования генома.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с помощью этой технологии можно с высокой точностью вносить изменения в ДНК более чем 20 видов организмов, включая человека, что поднимает вопросы этического характера.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2018 году в Китае были проведены эксперименты с использованием CRISPR/Cas9 на человеческие эмбрионы, что вызвало широкий общественный резонанс и осуждение научного сообщества.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Риски и безопасность CRISPR/Cas9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частота ошибок при использовании технологии CRISPR/Cas9 может достигать 15%, что приводит к нежелательным мутациям и потенциально снижает эффективность редактирования генома.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Существующие механизмы проверки безопасности пока не всегда могут полностью исключить риск непредвиденных биологических последствий, что требует дополнительного мониторинга и тестирования.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Несмотря на активное развитие технологий, необходимо учитывать риск непредвиденных последствий, таких как горизонтальное перемещение генов, который может составлять до 5% в некоторых экспериментах, влияя на устойчивость и адаптивность модифицированных организмов.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Диаграмма: применение CRISPR/Cas9 в разных областях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сельском хозяйстве CRISPR/Cas9 уже применяется для повышения урожайности культур: более 150 видов растений продемонстрировали улучшение характеристик, таких как устойчивость к засухе или вредителям. В медицине технология позволяет разрабатывать новые методы лечения наследственных заболеваний: с момента первых исследований проведено более 20 клинических испытаний, направленных на коррекцию генетических дефектов.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37249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научных исследованиях CRISPR/Cas9 используется для изучения функций генов, позволяя учёным более детально анализировать более 5000 геномов различных организмов.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исследований с CRISPR/Cas9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2012 году китайские учёные впервые применили технологию CRISPR/Cas9 для редактирования генов бактерий, что открыло новые возможности в биотехнологии.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2015 году исследователи из Университета Цинхуа успешно использовали CRISPR/Cas9 для исправления мутации в геноме мышей, ответственной за наследственное заболевание, что позволило предотвратить развитие болезни у потомства. В 2018 году американские учёные применили технологию для лечения пациентов с наследственным заболеванием печени, что дало положительные результаты и открыло новые перспективы для применения CRISPR/Cas9 в медицине.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Правовые аспекты использования CRISPR/Cas9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2012 году учёными был разработан метод CRISPR/Cas9, который позволяет точно редактировать геномные последовательности.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данный момент более чем в 15 странах действуют законодательные акты, регулирующие исследования в области генной инженерии.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США, например, с 2017 года активно обсуждаются этические и правовые нормы использования CRISPR/Cas9, включая потенциальные риски для здоровья человека и окружающей среды.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генетической инженерии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 экспертов, к 2030 году более 50 миллионов пациентов по всему миру могут получить пользу от применения CRISPR/Cas9 в медицинских целях. Исследования в области генетической инженерии могут привести к созданию новых лекарств и методов лечения, потенциально сокращая расходы на здравоохранение на 10–15% за счёт снижения заболеваемости наследственными заболеваниями.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направление открывает возможности для персонализированной медицины, позволяя учёным точно настраивать геном для борьбы с конкретными заболеваниями.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Диаграмма: прогноз развития CRISPR/Cas9 в науке и медицине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активности в области CRISPR/Cas9 по различным направлениям в процентах. Наибольшую долю занимают исследования в области редактирования генома (25%) и клинические испытания (20%). Другие параметры включают разработку новых инструментов, применение в сельском хозяйстве, фармацевтике и образовательные программы.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технологию CRISPR/Cas9, её историю, принцип работы и сравнение с традиционными методами генной инженерии. Мы также обсудили применение этой технологии в медицине и сельском хозяйстве, этические, правовые и риски аспекты, а также перспективы развития.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2026-08-20T12:24:50Z</dcterms:created>
  <dcterms:modified xsi:type="dcterms:W3CDTF">2026-08-20T12:24:50Z</dcterms:modified>
</cp:coreProperties>
</file>