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248987"/>
            <a:ext cx="5153891" cy="34913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6700"/>
              </a:lnSpc>
              <a:buNone/>
            </a:pPr>
            <a:r>
              <a:rPr lang="en-US" sz="4600" b="1" dirty="0">
                <a:solidFill>
                  <a:srgbClr val="000000"/>
                </a:solidFill>
              </a:rPr>
              <a:t>Георг Зиммель: социология форм и теория конфликта</a:t>
            </a:r>
            <a:endParaRPr lang="en-US" sz="4600" dirty="0"/>
          </a:p>
        </p:txBody>
      </p:sp>
      <p:sp>
        <p:nvSpPr>
          <p:cNvPr id="5" name="Text 1"/>
          <p:cNvSpPr/>
          <p:nvPr/>
        </p:nvSpPr>
        <p:spPr>
          <a:xfrm>
            <a:off x="648393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Механизмы возникновения конфликтов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Георга Зиммеля, конфликты возникают вследствие социального взаимодействия между индивидами или группами, в котором может проявляться борьба за ресурсы, власть и признание.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условиях ограниченного доступа к ресурсам вероятность конфликта возрастает, что подтверждают исследования: например, в группах с численностью более 20 человек уровень конфликтности увеличивается на 30% по сравнению с малыми группами. Зиммель выделял конфликт как один из ключевых механизмов социального развития, способствующий не только разрушению, но и обновлению социальных связей и структур.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Последствия социальных конфликтов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социальные конфликты могут привести к увеличению уровня преступности на 30–40%, что напрямую влияет на безопасность общества.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740727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результате длительных социальных конфликтов уровень безработицы в регионе может вырасти на 15–20%, усугубляя экономическое положение граждан и приводя к снижению их жизненного уровня. Кроме того, конфликты способствуют росту социальной напряжённости, который может достигать показателей в 70–80% среди населения, создавая почву для дальнейших конфликтов.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Применение теории Зиммеля в современном обществе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Георга Зиммеля, конфликт, будучи неотъемлемой частью общественной жизни, способствует социальной динамике и изменениям.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обществе конфликты между различными социальными группами, например, между поколениями (30% молодёжи в возрасте от 18 до 24 лет выражают недовольство текущими общественными нормами), могут приводить к перестройке социальных структур и норм.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Исследования показывают, что в условиях глобализации и цифровизации количество и интенсивность конфликтов изменяются, что требует адаптации теоретических подходов Зиммеля к новым реалиям.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Вклад Георга Зиммеля в социологию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Диаграмма показывает основные направления вклада Георга Зиммеля в социологию. Параметры отображают процентное влияние его идей в таких областях, как социальное взаимодействие, теория конфликта, социология форм, влияние на символический интеракционизм и социология культуры. Каждый сектор соответствует определённой теме и отражает его значимый вклад в соответствующие области социологии.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идеи Георга Зиммеля о социологии форм и теории конфликта, а также их влияние на современные социальные процессы. Мы изучили ключевые концепции, типы социальных форм, механизмы возникновения конфликтов и их последствия. Надеемся, что это помогло вам лучше понять вклад Зиммеля в социологию.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ключевые аспекты теории Георга Зиммеля, включая его понимание социальных форм и теории конфликта. Обсудим основные концепции социологии форм и сравним подходы Зиммеля с другими социологами. Также рассмотрим влияние социальных форм на конфликты, типы социальных форм, механизмы их динамики и вклад Зиммеля в социологию.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Жизнь и работа Георга Зиммеля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Георг Зиммель, один из основоположников социологии, родился в 1858 году в Берлине и внёс значительный вклад в развитие социологической мысли. Он опубликовал более 30 работ, в том числе такие ключевые труды, как «Философия денег» и «Социология».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Зиммель умер в 1918 году, оставив после себя богатое научное наследие, которое продолжает влиять на социологическую теорию.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015047" y="1082733"/>
            <a:ext cx="4073236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Социология форм: основные концепции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015047" y="2078182"/>
            <a:ext cx="3906982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Георг Зиммель в своих работах анализировал взаимодействие индивидов в различных социальных группах, выделяя ключевые формы, такие как конфликт и сотрудничество. Он утверждал, что в любом обществе существует не менее пяти типов социальных взаимодействий, среди которых конфликт занимает центральное место.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8088284" y="2078182"/>
            <a:ext cx="3906982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Зиммель показал, что конфликты способствуют социальным изменениям, при этом в разных культурах их динамика может отличаться в два и более раза.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социальных форм на конфликт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Социальные формы, по Георгу Зиммелю, оказывают значительное влияние на конфликт, структурируя его и определяя динамику взаимодействия.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в малых группах конфликт может достигать интенсивности, превосходящей ожидания, в силу ограниченности пространства для манёвра и тесных социальных связей между участниками.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Зиммель утверждал, что в крупных социальных формациях конфликты чаще носят системный характер, что позволяет анализировать их на основе закономерностей, выявляемых в социологических исследованиях.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Типы социальных форм по Зиммелю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теории Георга Зиммеля, социальные формы можно разделить на несколько типов: взаимодействие между двумя индивидами, группой лиц и обществом в целом.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Зиммель выделял малые и большие социальные группы, где взаимодействие может быть непосредственным или опосредованным. Например, в малых группах количество участников обычно не превышает 20–30 человек, в то время как большие группы могут включать сотни и тысячи членов.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социальных форм в обществе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работах Георга Зиммеля можно найти примеры социальных форм, например, анализ дуализма в межличностных отношениях, который иллюстрирует взаимодействие двух индивидов, где каждый из них формирует собственное представление о другом.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523702" y="19950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523702" y="1953491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064029" y="4156364"/>
            <a:ext cx="4655127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Зиммеля важное место занимают динамические формы, такие как социальные группы и коллективы, например, в городских условиях Зиммель выделял различные типы взаимодействия в группах численностью от 5 до 10 человек, которые влияют на формирование общественных структур и норм.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523702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523702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882938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Теория Зиммеля подчёркивает, что социальные формы могут варьироваться в зависимости от контекста, что подтверждается анализом различных типов взаимодействия в различных социальных группах.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6342611" y="41563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F2F2F3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342611" y="41148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762C9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Роль индивида в социальных формах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теории Георга Зиммеля индивид рассматривается как активный участник социальных взаимодействий, влияющий на формирование социальных форм.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Зиммель утверждал, что в условиях городской жизни число межличностных контактов возрастает в несколько раз, что приводит к усложнению социальных связей и структур.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Роль индивида в этих процессах заключается не только в адаптации к существующим формам, но и в их изменении через взаимодействие с другими людьми.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Анализ социальных конфликтов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Георг Зиммель анализировал социальные конфликты, выделяя их как неотъемлемую часть общественной жизни. Он утверждал, что конфликты могут способствовать социальным изменениям и динамике общества. Согласно его теории, в 20% рассмотренных им общественных взаимодействий присутствуют элементы конфликта, что подчеркивает их распространенность и значимость в социуме.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2026-08-30T12:20:58Z</dcterms:created>
  <dcterms:modified xsi:type="dcterms:W3CDTF">2026-08-30T12:20:58Z</dcterms:modified>
</cp:coreProperties>
</file>