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Гераклит Эфесский: учение о логосе и «всё течёт»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науку и философию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Гераклит Эфесский, живший в VI веке до нашей эры, заложил основы диалектики, предложив идею о постоянном изменении и развитии мира, выраженную формулой «всё течёт».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учение о логосе, как о всеобщем законе, лежащем в основе всех явлений, оказало значительное влияние на последующую философскую мысль, предвосхитив многие идеи классического периода греческой философии. Идеи Гераклита нашли отражение в трудах таких мыслителей, как Платон и Гегель, став важным элементом в формировании западной философской традиции.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Рецепция 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учении Гераклита Эфесского логос выступает как основа и принцип организации всего существующего, объединяя в себе универсальный закон и разумное начало.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Гераклиту, изменения и движение являются неотъемлемой частью бытия, и это находит отражение в его знаменитом высказывании «всё течёт».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Философ считал, что мир постоянно меняется, и даже в одну реку нельзя войти дважды, подчёркивая тем самым текучесть и изменчивость всех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Актуальность идей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2500 лет идеи Гераклита Эфесского о постоянном изменении и логосе, как универсальном законе, продолжают оставаться актуальными для философской мысли.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научные исследования в области квантовой физики подтверждают принцип «всё течёт», указывая на изменчивость состояний на микроуровне.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Актуальность этих идей подчёркивается их интеграцией в философские и научные концепции, включая теорию систем и диалектику.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Заключение: значение 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Учение Гераклита Эфесского оказало значительное влияние на философию, науку, культуру и искусство, а также способствовало развитию представлений о диалектике и изменчивости мира.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Значения влияния представлены в виде столбчатой диаграммы, где каждый столбик отражает процентное влияние по различным направлениям.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учение Гераклита Эфесского о логосе и принципе «всё течёт», его биографию, основные идеи и их влияние на последующие философские учения. Мы также обсудили актуальность его концепций в современном контексте и значение его учения для науки и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учение Гераклита Эфесского о логосе и принципе «всё течёт», его биографию, основные идеи. Сравним взгляды философа с другими мыслителями и изучим влияние его учения на последующую философскую мысль и науку.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философа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VI века до нашей эры в городе Эфесе родился Гераклит, известный как «темный» философ.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молодости он занимал должность басилевса, однако отказался от власти в пользу брата.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Гераклит написал философское сочинение, которое состояло из трёх частей и включало около 100 тезисов, но до наших дней сохранились лишь фрагменты.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учении Гераклита Эфесского ключевым понятием является логос, который объединяет все элементы мироздания и определяет их взаимосвязь. Основой его философии является идея о постоянной изменчивости мира, выраженная в знаменитом тезисе «всё течёт» — более двух тысяч лет назад философ подчеркнул динамичность и непрерывность изменений в природе.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этом, несмотря на изменчивость, логос обеспечивает единство и гармонию мира, что позволяет всем явлениям сосуществовать в определённой последовательности и порядке.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«всё течёт»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Гераклит Эфесский сформулировал принцип «всё течёт», который утверждает постоянное изменение и развитие мира.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принцип подчёркивает, что в природе и жизни нет ничего неизменного, всё находится в постоянном движении и преобразовании. Например, каждый год уровень рек и морей изменяется в среднем на 5–10 сантиметров, что иллюстрирует неустойчивость природных процессов.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последующие 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Гераклит Эфесский, живший в VI веке до нашей эры, заложил основы диалектики, указав на изменчивость всего сущего: его учение «всё течёт» стало фундаментальным принципом для понимания динамики мира.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философа о логосе как всеобщем законе оказали значительное влияние на последующую философскую мысль, что отразилось в работах таких мыслителей, как Платон и Аристотель, чьи труды в значительной мере опирались на диалектические принципы, сформулированные Гераклитом. Эти концепции стали основой для формирования многих философских направлений, включая стоицизм, который активно развивал и переосмысливал идеи о всеобщей взаимосвязи и изменчивости.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и современность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Античности учение Гераклита о логосе и изменчивости мира вызывало споры и дискуссии среди философов.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исследователи отмечают, что идеи Гераклита о постоянном изменении и единстве противоположностей находят отражение в современной физике, где концепция динамического равновесия занимает центральное место, а законы термодинамики подтверждают необратимость процессов в природе.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его трудов позволяет увидеть параллели между древними философскими концепциями и современными научными теориями, что подчеркивает актуальность наследия Гераклита для современной мысли.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работы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трудах Гераклита Эфесского, написанных в VI веке до нашей эры, насчитывается около 120 фрагментов, сохранившихся до наших дней.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Учёный внёс значительный вклад в формирование философского понятия логоса, которое он представлял как универсальный закон и порядок, управляющий миром.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своём учении «всё течёт» философ подчёркивал изменчивость и текучесть всех процессов в природе, что стало одним из ключевых положений его мировоззрения.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в сравнении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учении Гераклита Эфесского ключевая концепция — логос, который представляет собой универсальный закон, управляющий всем сущим. Философ утверждал, что «всё течёт», и ничто в мире не остаётся неизменным, что подтверждается наблюдением: в течение 10 лет на Земле происходит примерно 20 триллионов различных микрособытий, влияющих на состояние мира. Сравнительно с этим, учение Гераклита противоположно взглядам его современника Парменида, который утверждал вечность и неизменность бытия.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2026-08-22T11:21:13Z</dcterms:created>
  <dcterms:modified xsi:type="dcterms:W3CDTF">2026-08-22T11:21:13Z</dcterms:modified>
</cp:coreProperties>
</file>